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7"/>
  </p:notes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70" r:id="rId9"/>
    <p:sldId id="271" r:id="rId10"/>
    <p:sldId id="272" r:id="rId11"/>
    <p:sldId id="273" r:id="rId12"/>
    <p:sldId id="262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90" r:id="rId21"/>
    <p:sldId id="291" r:id="rId22"/>
    <p:sldId id="292" r:id="rId23"/>
    <p:sldId id="287" r:id="rId24"/>
    <p:sldId id="288" r:id="rId25"/>
    <p:sldId id="289" r:id="rId26"/>
  </p:sldIdLst>
  <p:sldSz cx="9144000" cy="6858000" type="screen4x3"/>
  <p:notesSz cx="6858000" cy="9144000"/>
  <p:embeddedFontLst>
    <p:embeddedFont>
      <p:font typeface="Back In The USSR DL" pitchFamily="2" charset="0"/>
      <p:regular r:id="rId28"/>
    </p:embeddedFont>
    <p:embeddedFont>
      <p:font typeface="Berlin Sans FB" pitchFamily="34" charset="0"/>
      <p:regular r:id="rId29"/>
      <p:bold r:id="rId30"/>
    </p:embeddedFont>
    <p:embeddedFont>
      <p:font typeface="Calibri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14" autoAdjust="0"/>
    <p:restoredTop sz="94673" autoAdjust="0"/>
  </p:normalViewPr>
  <p:slideViewPr>
    <p:cSldViewPr>
      <p:cViewPr varScale="1">
        <p:scale>
          <a:sx n="98" d="100"/>
          <a:sy n="98" d="100"/>
        </p:scale>
        <p:origin x="-108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D1F668-7633-504A-8F15-D3517BB37B98}" type="doc">
      <dgm:prSet loTypeId="urn:microsoft.com/office/officeart/2005/8/layout/chevron2" loCatId="process" qsTypeId="urn:microsoft.com/office/officeart/2005/8/quickstyle/simple4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20647E0A-AAA3-084C-87E6-B4AF40CE3664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Warm up</a:t>
          </a:r>
          <a:endParaRPr lang="en-US" dirty="0"/>
        </a:p>
      </dgm:t>
    </dgm:pt>
    <dgm:pt modelId="{CE2DCEF2-515A-2641-8965-C797CB6E71A1}" type="parTrans" cxnId="{D2D4BE45-3DF3-D941-8D03-1E7ACE54A0D9}">
      <dgm:prSet/>
      <dgm:spPr/>
      <dgm:t>
        <a:bodyPr/>
        <a:lstStyle/>
        <a:p>
          <a:endParaRPr lang="en-US"/>
        </a:p>
      </dgm:t>
    </dgm:pt>
    <dgm:pt modelId="{448EECBF-37C0-904B-AB1E-E6D1381EE837}" type="sibTrans" cxnId="{D2D4BE45-3DF3-D941-8D03-1E7ACE54A0D9}">
      <dgm:prSet/>
      <dgm:spPr/>
      <dgm:t>
        <a:bodyPr/>
        <a:lstStyle/>
        <a:p>
          <a:endParaRPr lang="en-US"/>
        </a:p>
      </dgm:t>
    </dgm:pt>
    <dgm:pt modelId="{9A220FA6-43A1-2A41-8766-0792C3F21730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Week 1~4</a:t>
          </a:r>
          <a:endParaRPr lang="en-US" dirty="0">
            <a:solidFill>
              <a:schemeClr val="bg1"/>
            </a:solidFill>
          </a:endParaRPr>
        </a:p>
      </dgm:t>
    </dgm:pt>
    <dgm:pt modelId="{5F87B80F-5E86-F142-8276-94779A9044A7}" type="parTrans" cxnId="{E4C3C042-44AB-1C4E-9E67-F7AEE0D3EAE9}">
      <dgm:prSet/>
      <dgm:spPr/>
      <dgm:t>
        <a:bodyPr/>
        <a:lstStyle/>
        <a:p>
          <a:endParaRPr lang="en-US"/>
        </a:p>
      </dgm:t>
    </dgm:pt>
    <dgm:pt modelId="{C22230CC-733B-474B-96DC-4FEDE85F926B}" type="sibTrans" cxnId="{E4C3C042-44AB-1C4E-9E67-F7AEE0D3EAE9}">
      <dgm:prSet/>
      <dgm:spPr/>
      <dgm:t>
        <a:bodyPr/>
        <a:lstStyle/>
        <a:p>
          <a:endParaRPr lang="en-US"/>
        </a:p>
      </dgm:t>
    </dgm:pt>
    <dgm:pt modelId="{23439BD3-0D20-E84B-83B5-B966653769DC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Learn Project </a:t>
          </a:r>
          <a:r>
            <a:rPr lang="en-US" dirty="0" err="1" smtClean="0">
              <a:solidFill>
                <a:schemeClr val="bg1"/>
              </a:solidFill>
            </a:rPr>
            <a:t>Darkstar</a:t>
          </a:r>
          <a:endParaRPr lang="en-US" dirty="0">
            <a:solidFill>
              <a:schemeClr val="bg1"/>
            </a:solidFill>
          </a:endParaRPr>
        </a:p>
      </dgm:t>
    </dgm:pt>
    <dgm:pt modelId="{1CCD7123-7103-1541-871D-5D5A2943BA10}" type="parTrans" cxnId="{B379D1A3-9245-594C-B092-4E57BE97EF74}">
      <dgm:prSet/>
      <dgm:spPr/>
      <dgm:t>
        <a:bodyPr/>
        <a:lstStyle/>
        <a:p>
          <a:endParaRPr lang="en-US"/>
        </a:p>
      </dgm:t>
    </dgm:pt>
    <dgm:pt modelId="{2C89B2BB-143E-8F44-B395-E313BD076AB2}" type="sibTrans" cxnId="{B379D1A3-9245-594C-B092-4E57BE97EF74}">
      <dgm:prSet/>
      <dgm:spPr/>
      <dgm:t>
        <a:bodyPr/>
        <a:lstStyle/>
        <a:p>
          <a:endParaRPr lang="en-US"/>
        </a:p>
      </dgm:t>
    </dgm:pt>
    <dgm:pt modelId="{D79131F6-47D5-7448-B3E0-7830110B0760}">
      <dgm:prSet/>
      <dgm:spPr/>
      <dgm:t>
        <a:bodyPr/>
        <a:lstStyle/>
        <a:p>
          <a:r>
            <a:rPr lang="en-US" dirty="0" smtClean="0"/>
            <a:t>Polish what we have</a:t>
          </a:r>
          <a:endParaRPr lang="en-US" dirty="0"/>
        </a:p>
      </dgm:t>
    </dgm:pt>
    <dgm:pt modelId="{E76C2BCD-EE58-2B4B-B893-8E653F380B11}">
      <dgm:prSet/>
      <dgm:spPr/>
      <dgm:t>
        <a:bodyPr/>
        <a:lstStyle/>
        <a:p>
          <a:r>
            <a:rPr lang="en-US" dirty="0" smtClean="0"/>
            <a:t>Week 14~16</a:t>
          </a:r>
          <a:endParaRPr lang="en-US" dirty="0"/>
        </a:p>
      </dgm:t>
    </dgm:pt>
    <dgm:pt modelId="{2483AF1B-6BBC-AB4F-99D6-DE210B5DEE27}">
      <dgm:prSet/>
      <dgm:spPr/>
      <dgm:t>
        <a:bodyPr/>
        <a:lstStyle/>
        <a:p>
          <a:r>
            <a:rPr lang="en-US" dirty="0" smtClean="0"/>
            <a:t>Wrap up</a:t>
          </a:r>
          <a:endParaRPr lang="en-US" dirty="0"/>
        </a:p>
      </dgm:t>
    </dgm:pt>
    <dgm:pt modelId="{1D0F4348-AE68-1443-ACAC-247867463E44}" type="sibTrans" cxnId="{D496C777-6FB3-A440-823C-009C1F744D6E}">
      <dgm:prSet/>
      <dgm:spPr/>
      <dgm:t>
        <a:bodyPr/>
        <a:lstStyle/>
        <a:p>
          <a:endParaRPr lang="en-US"/>
        </a:p>
      </dgm:t>
    </dgm:pt>
    <dgm:pt modelId="{68C8B9A2-5412-AB40-8CB8-00A53891DA77}" type="parTrans" cxnId="{D496C777-6FB3-A440-823C-009C1F744D6E}">
      <dgm:prSet/>
      <dgm:spPr/>
      <dgm:t>
        <a:bodyPr/>
        <a:lstStyle/>
        <a:p>
          <a:endParaRPr lang="en-US"/>
        </a:p>
      </dgm:t>
    </dgm:pt>
    <dgm:pt modelId="{B8EC0C69-B1D6-654D-8836-23D419FF52A5}" type="sibTrans" cxnId="{9DCFB174-173C-EE4C-9915-52A664154A74}">
      <dgm:prSet/>
      <dgm:spPr/>
      <dgm:t>
        <a:bodyPr/>
        <a:lstStyle/>
        <a:p>
          <a:endParaRPr lang="en-US"/>
        </a:p>
      </dgm:t>
    </dgm:pt>
    <dgm:pt modelId="{0A8A08F5-F52D-814F-BBB1-261499124C08}" type="parTrans" cxnId="{9DCFB174-173C-EE4C-9915-52A664154A74}">
      <dgm:prSet/>
      <dgm:spPr/>
      <dgm:t>
        <a:bodyPr/>
        <a:lstStyle/>
        <a:p>
          <a:endParaRPr lang="en-US"/>
        </a:p>
      </dgm:t>
    </dgm:pt>
    <dgm:pt modelId="{8754C5B8-00CE-6049-B8FF-AB816D1280B5}" type="sibTrans" cxnId="{B9571777-6079-8141-B307-10A78831481E}">
      <dgm:prSet/>
      <dgm:spPr/>
      <dgm:t>
        <a:bodyPr/>
        <a:lstStyle/>
        <a:p>
          <a:endParaRPr lang="en-US"/>
        </a:p>
      </dgm:t>
    </dgm:pt>
    <dgm:pt modelId="{8EAB3D8F-2985-B54D-B7D9-3EDE39D27ED6}" type="parTrans" cxnId="{B9571777-6079-8141-B307-10A78831481E}">
      <dgm:prSet/>
      <dgm:spPr/>
      <dgm:t>
        <a:bodyPr/>
        <a:lstStyle/>
        <a:p>
          <a:endParaRPr lang="en-US"/>
        </a:p>
      </dgm:t>
    </dgm:pt>
    <dgm:pt modelId="{3017A5A8-476D-104B-9D43-E8B2C44D4D08}">
      <dgm:prSet phldrT="[Text]"/>
      <dgm:spPr/>
      <dgm:t>
        <a:bodyPr/>
        <a:lstStyle/>
        <a:p>
          <a:r>
            <a:rPr lang="en-US" dirty="0" smtClean="0"/>
            <a:t>Use what we learned</a:t>
          </a:r>
          <a:endParaRPr lang="en-US" dirty="0"/>
        </a:p>
      </dgm:t>
    </dgm:pt>
    <dgm:pt modelId="{880168C5-79A6-674F-B09C-497A70F195AB}">
      <dgm:prSet phldrT="[Text]"/>
      <dgm:spPr/>
      <dgm:t>
        <a:bodyPr/>
        <a:lstStyle/>
        <a:p>
          <a:r>
            <a:rPr lang="en-US" dirty="0" smtClean="0"/>
            <a:t>Week 9~13</a:t>
          </a:r>
          <a:endParaRPr lang="en-US" dirty="0"/>
        </a:p>
      </dgm:t>
    </dgm:pt>
    <dgm:pt modelId="{D1F29F96-C0DA-4D46-A9F2-9A284FE773D4}">
      <dgm:prSet phldrT="[Text]"/>
      <dgm:spPr/>
      <dgm:t>
        <a:bodyPr/>
        <a:lstStyle/>
        <a:p>
          <a:r>
            <a:rPr lang="en-US" dirty="0" smtClean="0"/>
            <a:t>Implement</a:t>
          </a:r>
          <a:endParaRPr lang="en-US" dirty="0"/>
        </a:p>
      </dgm:t>
    </dgm:pt>
    <dgm:pt modelId="{31CD0D02-E768-8E43-8594-45B2CD56F275}" type="sibTrans" cxnId="{EDB1DE88-E4FA-D34C-BAE3-5B5160727A1B}">
      <dgm:prSet/>
      <dgm:spPr/>
      <dgm:t>
        <a:bodyPr/>
        <a:lstStyle/>
        <a:p>
          <a:endParaRPr lang="en-US"/>
        </a:p>
      </dgm:t>
    </dgm:pt>
    <dgm:pt modelId="{27A33E63-0C7F-644E-8ED8-2C570FB446A0}" type="parTrans" cxnId="{EDB1DE88-E4FA-D34C-BAE3-5B5160727A1B}">
      <dgm:prSet/>
      <dgm:spPr/>
      <dgm:t>
        <a:bodyPr/>
        <a:lstStyle/>
        <a:p>
          <a:endParaRPr lang="en-US"/>
        </a:p>
      </dgm:t>
    </dgm:pt>
    <dgm:pt modelId="{847FE3B3-F8F3-9F44-9BCF-553BC7A09107}" type="sibTrans" cxnId="{869F2637-8431-614B-B596-EC168F5893BB}">
      <dgm:prSet/>
      <dgm:spPr/>
      <dgm:t>
        <a:bodyPr/>
        <a:lstStyle/>
        <a:p>
          <a:endParaRPr lang="en-US"/>
        </a:p>
      </dgm:t>
    </dgm:pt>
    <dgm:pt modelId="{3CE6975A-A993-0F4F-B9BE-F0879F42C42A}" type="parTrans" cxnId="{869F2637-8431-614B-B596-EC168F5893BB}">
      <dgm:prSet/>
      <dgm:spPr/>
      <dgm:t>
        <a:bodyPr/>
        <a:lstStyle/>
        <a:p>
          <a:endParaRPr lang="en-US"/>
        </a:p>
      </dgm:t>
    </dgm:pt>
    <dgm:pt modelId="{47CAD737-CE9B-254B-AB37-675CFCABCF61}" type="sibTrans" cxnId="{463A4B23-65D3-7941-A1BC-468C7FE85981}">
      <dgm:prSet/>
      <dgm:spPr/>
      <dgm:t>
        <a:bodyPr/>
        <a:lstStyle/>
        <a:p>
          <a:endParaRPr lang="en-US"/>
        </a:p>
      </dgm:t>
    </dgm:pt>
    <dgm:pt modelId="{EFDF9DCB-B7AE-324E-8341-C24D3411163B}" type="parTrans" cxnId="{463A4B23-65D3-7941-A1BC-468C7FE85981}">
      <dgm:prSet/>
      <dgm:spPr/>
      <dgm:t>
        <a:bodyPr/>
        <a:lstStyle/>
        <a:p>
          <a:endParaRPr lang="en-US"/>
        </a:p>
      </dgm:t>
    </dgm:pt>
    <dgm:pt modelId="{49AC6C43-3C0A-554D-B5BF-E3C93934E0D9}">
      <dgm:prSet phldrT="[Text]"/>
      <dgm:spPr/>
      <dgm:t>
        <a:bodyPr/>
        <a:lstStyle/>
        <a:p>
          <a:r>
            <a:rPr lang="en-US" dirty="0" smtClean="0"/>
            <a:t>Brain Storming</a:t>
          </a:r>
          <a:endParaRPr lang="en-US" dirty="0"/>
        </a:p>
      </dgm:t>
    </dgm:pt>
    <dgm:pt modelId="{7A40D6AA-A1B8-5647-8A8B-6A47D289FBE7}">
      <dgm:prSet phldrT="[Text]"/>
      <dgm:spPr/>
      <dgm:t>
        <a:bodyPr/>
        <a:lstStyle/>
        <a:p>
          <a:r>
            <a:rPr lang="en-US" dirty="0" smtClean="0"/>
            <a:t>Week 5~8</a:t>
          </a:r>
          <a:endParaRPr lang="en-US" dirty="0"/>
        </a:p>
      </dgm:t>
    </dgm:pt>
    <dgm:pt modelId="{70465C62-A972-CA4D-9636-30F08D82DA2D}">
      <dgm:prSet phldrT="[Text]"/>
      <dgm:spPr/>
      <dgm:t>
        <a:bodyPr/>
        <a:lstStyle/>
        <a:p>
          <a:r>
            <a:rPr lang="en-US" dirty="0" smtClean="0"/>
            <a:t>Second batch</a:t>
          </a:r>
          <a:endParaRPr lang="en-US" dirty="0"/>
        </a:p>
      </dgm:t>
    </dgm:pt>
    <dgm:pt modelId="{2D46B9C3-C08D-284B-B45E-F0A7690FDBD0}" type="sibTrans" cxnId="{68D5996E-0A25-E543-B4A2-50158E3F0B42}">
      <dgm:prSet/>
      <dgm:spPr/>
      <dgm:t>
        <a:bodyPr/>
        <a:lstStyle/>
        <a:p>
          <a:endParaRPr lang="en-US"/>
        </a:p>
      </dgm:t>
    </dgm:pt>
    <dgm:pt modelId="{BD4B7688-9387-B848-92A0-2702078A64FF}" type="parTrans" cxnId="{68D5996E-0A25-E543-B4A2-50158E3F0B42}">
      <dgm:prSet/>
      <dgm:spPr/>
      <dgm:t>
        <a:bodyPr/>
        <a:lstStyle/>
        <a:p>
          <a:endParaRPr lang="en-US"/>
        </a:p>
      </dgm:t>
    </dgm:pt>
    <dgm:pt modelId="{E28FF05D-DD71-0B4F-BA88-4EDC300B01E6}" type="sibTrans" cxnId="{EF21301F-70F1-B747-AC62-AD81D3A93F47}">
      <dgm:prSet/>
      <dgm:spPr/>
      <dgm:t>
        <a:bodyPr/>
        <a:lstStyle/>
        <a:p>
          <a:endParaRPr lang="en-US"/>
        </a:p>
      </dgm:t>
    </dgm:pt>
    <dgm:pt modelId="{878F7374-C345-7E42-85F9-EA3E123ED0BD}" type="parTrans" cxnId="{EF21301F-70F1-B747-AC62-AD81D3A93F47}">
      <dgm:prSet/>
      <dgm:spPr/>
      <dgm:t>
        <a:bodyPr/>
        <a:lstStyle/>
        <a:p>
          <a:endParaRPr lang="en-US"/>
        </a:p>
      </dgm:t>
    </dgm:pt>
    <dgm:pt modelId="{0A0C6C51-DBC2-014A-BBEF-4FD33366F4BB}" type="sibTrans" cxnId="{14995CBA-3548-664B-8EF1-9777E360B18C}">
      <dgm:prSet/>
      <dgm:spPr/>
      <dgm:t>
        <a:bodyPr/>
        <a:lstStyle/>
        <a:p>
          <a:endParaRPr lang="en-US"/>
        </a:p>
      </dgm:t>
    </dgm:pt>
    <dgm:pt modelId="{6CC05DB0-91FE-2249-A4C1-B679699EE1D1}" type="parTrans" cxnId="{14995CBA-3548-664B-8EF1-9777E360B18C}">
      <dgm:prSet/>
      <dgm:spPr/>
      <dgm:t>
        <a:bodyPr/>
        <a:lstStyle/>
        <a:p>
          <a:endParaRPr lang="en-US"/>
        </a:p>
      </dgm:t>
    </dgm:pt>
    <dgm:pt modelId="{60CF0697-3268-D34B-80CA-91D0B58668E9}" type="pres">
      <dgm:prSet presAssocID="{36D1F668-7633-504A-8F15-D3517BB37B9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CBB5D2-1B3D-D547-BE77-C7DB4146B4BD}" type="pres">
      <dgm:prSet presAssocID="{20647E0A-AAA3-084C-87E6-B4AF40CE3664}" presName="composite" presStyleCnt="0"/>
      <dgm:spPr/>
      <dgm:t>
        <a:bodyPr/>
        <a:lstStyle/>
        <a:p>
          <a:endParaRPr lang="en-US"/>
        </a:p>
      </dgm:t>
    </dgm:pt>
    <dgm:pt modelId="{10E0C27D-7CC4-B44A-8703-E6D57A2FA840}" type="pres">
      <dgm:prSet presAssocID="{20647E0A-AAA3-084C-87E6-B4AF40CE3664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3EACD5-81B2-0A4A-ADD4-5847C04B3CB6}" type="pres">
      <dgm:prSet presAssocID="{20647E0A-AAA3-084C-87E6-B4AF40CE3664}" presName="descendantText" presStyleLbl="alignAcc1" presStyleIdx="0" presStyleCnt="4" custScaleX="57477" custLinFactNeighborX="-36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49F608-D029-D14A-B215-97BD9A0C3D31}" type="pres">
      <dgm:prSet presAssocID="{448EECBF-37C0-904B-AB1E-E6D1381EE837}" presName="sp" presStyleCnt="0"/>
      <dgm:spPr/>
      <dgm:t>
        <a:bodyPr/>
        <a:lstStyle/>
        <a:p>
          <a:endParaRPr lang="en-US"/>
        </a:p>
      </dgm:t>
    </dgm:pt>
    <dgm:pt modelId="{61EEDD51-4FC6-124B-B008-1181F1DAAE5B}" type="pres">
      <dgm:prSet presAssocID="{70465C62-A972-CA4D-9636-30F08D82DA2D}" presName="composite" presStyleCnt="0"/>
      <dgm:spPr/>
      <dgm:t>
        <a:bodyPr/>
        <a:lstStyle/>
        <a:p>
          <a:endParaRPr lang="en-US"/>
        </a:p>
      </dgm:t>
    </dgm:pt>
    <dgm:pt modelId="{71E62F7F-DAF2-094A-A690-453C5A925BD8}" type="pres">
      <dgm:prSet presAssocID="{70465C62-A972-CA4D-9636-30F08D82DA2D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5544DD-F935-8541-AB1F-55657497246E}" type="pres">
      <dgm:prSet presAssocID="{70465C62-A972-CA4D-9636-30F08D82DA2D}" presName="descendantText" presStyleLbl="alignAcc1" presStyleIdx="1" presStyleCnt="4" custScaleX="58075" custLinFactNeighborX="-3793" custLinFactNeighborY="-34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155932-7EE2-9846-AE97-FA5047385421}" type="pres">
      <dgm:prSet presAssocID="{2D46B9C3-C08D-284B-B45E-F0A7690FDBD0}" presName="sp" presStyleCnt="0"/>
      <dgm:spPr/>
      <dgm:t>
        <a:bodyPr/>
        <a:lstStyle/>
        <a:p>
          <a:endParaRPr lang="en-US"/>
        </a:p>
      </dgm:t>
    </dgm:pt>
    <dgm:pt modelId="{52699652-0DE8-7949-A4AB-6BAA40DA9150}" type="pres">
      <dgm:prSet presAssocID="{D1F29F96-C0DA-4D46-A9F2-9A284FE773D4}" presName="composite" presStyleCnt="0"/>
      <dgm:spPr/>
      <dgm:t>
        <a:bodyPr/>
        <a:lstStyle/>
        <a:p>
          <a:endParaRPr lang="en-US"/>
        </a:p>
      </dgm:t>
    </dgm:pt>
    <dgm:pt modelId="{1BD235DC-D121-7541-886E-38DA6C795AB2}" type="pres">
      <dgm:prSet presAssocID="{D1F29F96-C0DA-4D46-A9F2-9A284FE773D4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7B29DF-2007-7C41-A004-66263D1385F8}" type="pres">
      <dgm:prSet presAssocID="{D1F29F96-C0DA-4D46-A9F2-9A284FE773D4}" presName="descendantText" presStyleLbl="alignAcc1" presStyleIdx="2" presStyleCnt="4" custScaleX="59198" custLinFactNeighborX="-40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054D97-155F-1A4E-A34B-4E888B98FC3D}" type="pres">
      <dgm:prSet presAssocID="{31CD0D02-E768-8E43-8594-45B2CD56F275}" presName="sp" presStyleCnt="0"/>
      <dgm:spPr/>
      <dgm:t>
        <a:bodyPr/>
        <a:lstStyle/>
        <a:p>
          <a:endParaRPr lang="en-US"/>
        </a:p>
      </dgm:t>
    </dgm:pt>
    <dgm:pt modelId="{81DCB2FB-BE4B-0846-B1BB-BD6358463732}" type="pres">
      <dgm:prSet presAssocID="{2483AF1B-6BBC-AB4F-99D6-DE210B5DEE27}" presName="composite" presStyleCnt="0"/>
      <dgm:spPr/>
      <dgm:t>
        <a:bodyPr/>
        <a:lstStyle/>
        <a:p>
          <a:endParaRPr lang="en-US"/>
        </a:p>
      </dgm:t>
    </dgm:pt>
    <dgm:pt modelId="{BAB5A59E-E88C-D043-973C-D2C69895DFA8}" type="pres">
      <dgm:prSet presAssocID="{2483AF1B-6BBC-AB4F-99D6-DE210B5DEE2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E90D7A-9F20-2F48-9A18-E814AB13EBFB}" type="pres">
      <dgm:prSet presAssocID="{2483AF1B-6BBC-AB4F-99D6-DE210B5DEE27}" presName="descendantText" presStyleLbl="alignAcc1" presStyleIdx="3" presStyleCnt="4" custScaleX="58565" custLinFactNeighborX="-38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96C777-6FB3-A440-823C-009C1F744D6E}" srcId="{36D1F668-7633-504A-8F15-D3517BB37B98}" destId="{2483AF1B-6BBC-AB4F-99D6-DE210B5DEE27}" srcOrd="3" destOrd="0" parTransId="{68C8B9A2-5412-AB40-8CB8-00A53891DA77}" sibTransId="{1D0F4348-AE68-1443-ACAC-247867463E44}"/>
    <dgm:cxn modelId="{E4C3C042-44AB-1C4E-9E67-F7AEE0D3EAE9}" srcId="{20647E0A-AAA3-084C-87E6-B4AF40CE3664}" destId="{9A220FA6-43A1-2A41-8766-0792C3F21730}" srcOrd="0" destOrd="0" parTransId="{5F87B80F-5E86-F142-8276-94779A9044A7}" sibTransId="{C22230CC-733B-474B-96DC-4FEDE85F926B}"/>
    <dgm:cxn modelId="{D2D4BE45-3DF3-D941-8D03-1E7ACE54A0D9}" srcId="{36D1F668-7633-504A-8F15-D3517BB37B98}" destId="{20647E0A-AAA3-084C-87E6-B4AF40CE3664}" srcOrd="0" destOrd="0" parTransId="{CE2DCEF2-515A-2641-8965-C797CB6E71A1}" sibTransId="{448EECBF-37C0-904B-AB1E-E6D1381EE837}"/>
    <dgm:cxn modelId="{68D5996E-0A25-E543-B4A2-50158E3F0B42}" srcId="{36D1F668-7633-504A-8F15-D3517BB37B98}" destId="{70465C62-A972-CA4D-9636-30F08D82DA2D}" srcOrd="1" destOrd="0" parTransId="{BD4B7688-9387-B848-92A0-2702078A64FF}" sibTransId="{2D46B9C3-C08D-284B-B45E-F0A7690FDBD0}"/>
    <dgm:cxn modelId="{9DCFB174-173C-EE4C-9915-52A664154A74}" srcId="{2483AF1B-6BBC-AB4F-99D6-DE210B5DEE27}" destId="{D79131F6-47D5-7448-B3E0-7830110B0760}" srcOrd="1" destOrd="0" parTransId="{0A8A08F5-F52D-814F-BBB1-261499124C08}" sibTransId="{B8EC0C69-B1D6-654D-8836-23D419FF52A5}"/>
    <dgm:cxn modelId="{EF21301F-70F1-B747-AC62-AD81D3A93F47}" srcId="{70465C62-A972-CA4D-9636-30F08D82DA2D}" destId="{49AC6C43-3C0A-554D-B5BF-E3C93934E0D9}" srcOrd="1" destOrd="0" parTransId="{878F7374-C345-7E42-85F9-EA3E123ED0BD}" sibTransId="{E28FF05D-DD71-0B4F-BA88-4EDC300B01E6}"/>
    <dgm:cxn modelId="{1874AAE0-E25F-41D7-8C78-70256A089EAE}" type="presOf" srcId="{23439BD3-0D20-E84B-83B5-B966653769DC}" destId="{EC3EACD5-81B2-0A4A-ADD4-5847C04B3CB6}" srcOrd="0" destOrd="1" presId="urn:microsoft.com/office/officeart/2005/8/layout/chevron2"/>
    <dgm:cxn modelId="{752CC6FB-C3CC-4735-BEDB-DF2C32893C74}" type="presOf" srcId="{70465C62-A972-CA4D-9636-30F08D82DA2D}" destId="{71E62F7F-DAF2-094A-A690-453C5A925BD8}" srcOrd="0" destOrd="0" presId="urn:microsoft.com/office/officeart/2005/8/layout/chevron2"/>
    <dgm:cxn modelId="{9F2DC424-6689-4901-A905-64F5651A5353}" type="presOf" srcId="{7A40D6AA-A1B8-5647-8A8B-6A47D289FBE7}" destId="{1A5544DD-F935-8541-AB1F-55657497246E}" srcOrd="0" destOrd="0" presId="urn:microsoft.com/office/officeart/2005/8/layout/chevron2"/>
    <dgm:cxn modelId="{07E7894F-3734-40AD-A968-2E03085A0EB2}" type="presOf" srcId="{49AC6C43-3C0A-554D-B5BF-E3C93934E0D9}" destId="{1A5544DD-F935-8541-AB1F-55657497246E}" srcOrd="0" destOrd="1" presId="urn:microsoft.com/office/officeart/2005/8/layout/chevron2"/>
    <dgm:cxn modelId="{D20FC408-55A1-4EF2-9E3C-37DD41D1C232}" type="presOf" srcId="{880168C5-79A6-674F-B09C-497A70F195AB}" destId="{2D7B29DF-2007-7C41-A004-66263D1385F8}" srcOrd="0" destOrd="0" presId="urn:microsoft.com/office/officeart/2005/8/layout/chevron2"/>
    <dgm:cxn modelId="{073B9191-DD5A-4870-AB37-CD5640E3C677}" type="presOf" srcId="{20647E0A-AAA3-084C-87E6-B4AF40CE3664}" destId="{10E0C27D-7CC4-B44A-8703-E6D57A2FA840}" srcOrd="0" destOrd="0" presId="urn:microsoft.com/office/officeart/2005/8/layout/chevron2"/>
    <dgm:cxn modelId="{78C012A7-6DEA-48DD-AF11-649B1DD0ECBD}" type="presOf" srcId="{2483AF1B-6BBC-AB4F-99D6-DE210B5DEE27}" destId="{BAB5A59E-E88C-D043-973C-D2C69895DFA8}" srcOrd="0" destOrd="0" presId="urn:microsoft.com/office/officeart/2005/8/layout/chevron2"/>
    <dgm:cxn modelId="{B9B27FD8-014C-4A86-8529-F68ADCD6E0F7}" type="presOf" srcId="{E76C2BCD-EE58-2B4B-B893-8E653F380B11}" destId="{3DE90D7A-9F20-2F48-9A18-E814AB13EBFB}" srcOrd="0" destOrd="0" presId="urn:microsoft.com/office/officeart/2005/8/layout/chevron2"/>
    <dgm:cxn modelId="{3DB44A71-C984-4830-8195-F090644C7CCA}" type="presOf" srcId="{9A220FA6-43A1-2A41-8766-0792C3F21730}" destId="{EC3EACD5-81B2-0A4A-ADD4-5847C04B3CB6}" srcOrd="0" destOrd="0" presId="urn:microsoft.com/office/officeart/2005/8/layout/chevron2"/>
    <dgm:cxn modelId="{EDB1DE88-E4FA-D34C-BAE3-5B5160727A1B}" srcId="{36D1F668-7633-504A-8F15-D3517BB37B98}" destId="{D1F29F96-C0DA-4D46-A9F2-9A284FE773D4}" srcOrd="2" destOrd="0" parTransId="{27A33E63-0C7F-644E-8ED8-2C570FB446A0}" sibTransId="{31CD0D02-E768-8E43-8594-45B2CD56F275}"/>
    <dgm:cxn modelId="{C1FCC0F2-B704-4CF3-916B-019A7920DE5B}" type="presOf" srcId="{D79131F6-47D5-7448-B3E0-7830110B0760}" destId="{3DE90D7A-9F20-2F48-9A18-E814AB13EBFB}" srcOrd="0" destOrd="1" presId="urn:microsoft.com/office/officeart/2005/8/layout/chevron2"/>
    <dgm:cxn modelId="{869F2637-8431-614B-B596-EC168F5893BB}" srcId="{D1F29F96-C0DA-4D46-A9F2-9A284FE773D4}" destId="{3017A5A8-476D-104B-9D43-E8B2C44D4D08}" srcOrd="1" destOrd="0" parTransId="{3CE6975A-A993-0F4F-B9BE-F0879F42C42A}" sibTransId="{847FE3B3-F8F3-9F44-9BCF-553BC7A09107}"/>
    <dgm:cxn modelId="{E46F8D44-B8F1-45C1-B05C-E81E8E9D956E}" type="presOf" srcId="{3017A5A8-476D-104B-9D43-E8B2C44D4D08}" destId="{2D7B29DF-2007-7C41-A004-66263D1385F8}" srcOrd="0" destOrd="1" presId="urn:microsoft.com/office/officeart/2005/8/layout/chevron2"/>
    <dgm:cxn modelId="{C4F62AD4-94ED-40C3-AE99-68E7ECE2DB88}" type="presOf" srcId="{36D1F668-7633-504A-8F15-D3517BB37B98}" destId="{60CF0697-3268-D34B-80CA-91D0B58668E9}" srcOrd="0" destOrd="0" presId="urn:microsoft.com/office/officeart/2005/8/layout/chevron2"/>
    <dgm:cxn modelId="{B9571777-6079-8141-B307-10A78831481E}" srcId="{2483AF1B-6BBC-AB4F-99D6-DE210B5DEE27}" destId="{E76C2BCD-EE58-2B4B-B893-8E653F380B11}" srcOrd="0" destOrd="0" parTransId="{8EAB3D8F-2985-B54D-B7D9-3EDE39D27ED6}" sibTransId="{8754C5B8-00CE-6049-B8FF-AB816D1280B5}"/>
    <dgm:cxn modelId="{463A4B23-65D3-7941-A1BC-468C7FE85981}" srcId="{D1F29F96-C0DA-4D46-A9F2-9A284FE773D4}" destId="{880168C5-79A6-674F-B09C-497A70F195AB}" srcOrd="0" destOrd="0" parTransId="{EFDF9DCB-B7AE-324E-8341-C24D3411163B}" sibTransId="{47CAD737-CE9B-254B-AB37-675CFCABCF61}"/>
    <dgm:cxn modelId="{B379D1A3-9245-594C-B092-4E57BE97EF74}" srcId="{20647E0A-AAA3-084C-87E6-B4AF40CE3664}" destId="{23439BD3-0D20-E84B-83B5-B966653769DC}" srcOrd="1" destOrd="0" parTransId="{1CCD7123-7103-1541-871D-5D5A2943BA10}" sibTransId="{2C89B2BB-143E-8F44-B395-E313BD076AB2}"/>
    <dgm:cxn modelId="{14995CBA-3548-664B-8EF1-9777E360B18C}" srcId="{70465C62-A972-CA4D-9636-30F08D82DA2D}" destId="{7A40D6AA-A1B8-5647-8A8B-6A47D289FBE7}" srcOrd="0" destOrd="0" parTransId="{6CC05DB0-91FE-2249-A4C1-B679699EE1D1}" sibTransId="{0A0C6C51-DBC2-014A-BBEF-4FD33366F4BB}"/>
    <dgm:cxn modelId="{E3964E3E-2ADA-407C-894E-45113E18C8F4}" type="presOf" srcId="{D1F29F96-C0DA-4D46-A9F2-9A284FE773D4}" destId="{1BD235DC-D121-7541-886E-38DA6C795AB2}" srcOrd="0" destOrd="0" presId="urn:microsoft.com/office/officeart/2005/8/layout/chevron2"/>
    <dgm:cxn modelId="{9FB8CC24-661E-415E-81D3-61879664F56D}" type="presParOf" srcId="{60CF0697-3268-D34B-80CA-91D0B58668E9}" destId="{35CBB5D2-1B3D-D547-BE77-C7DB4146B4BD}" srcOrd="0" destOrd="0" presId="urn:microsoft.com/office/officeart/2005/8/layout/chevron2"/>
    <dgm:cxn modelId="{376C2EE1-5832-46E4-AFE5-3CFB96F26D90}" type="presParOf" srcId="{35CBB5D2-1B3D-D547-BE77-C7DB4146B4BD}" destId="{10E0C27D-7CC4-B44A-8703-E6D57A2FA840}" srcOrd="0" destOrd="0" presId="urn:microsoft.com/office/officeart/2005/8/layout/chevron2"/>
    <dgm:cxn modelId="{68DF61BE-E529-45A4-8014-2570B3CB383E}" type="presParOf" srcId="{35CBB5D2-1B3D-D547-BE77-C7DB4146B4BD}" destId="{EC3EACD5-81B2-0A4A-ADD4-5847C04B3CB6}" srcOrd="1" destOrd="0" presId="urn:microsoft.com/office/officeart/2005/8/layout/chevron2"/>
    <dgm:cxn modelId="{4A6CD398-3F5B-4A21-A116-545C6F4D42C4}" type="presParOf" srcId="{60CF0697-3268-D34B-80CA-91D0B58668E9}" destId="{6749F608-D029-D14A-B215-97BD9A0C3D31}" srcOrd="1" destOrd="0" presId="urn:microsoft.com/office/officeart/2005/8/layout/chevron2"/>
    <dgm:cxn modelId="{FBA6199D-D0F9-42D1-9C20-8AC4889035DF}" type="presParOf" srcId="{60CF0697-3268-D34B-80CA-91D0B58668E9}" destId="{61EEDD51-4FC6-124B-B008-1181F1DAAE5B}" srcOrd="2" destOrd="0" presId="urn:microsoft.com/office/officeart/2005/8/layout/chevron2"/>
    <dgm:cxn modelId="{3DB90D0F-AE98-4395-A801-1BB346FE09A6}" type="presParOf" srcId="{61EEDD51-4FC6-124B-B008-1181F1DAAE5B}" destId="{71E62F7F-DAF2-094A-A690-453C5A925BD8}" srcOrd="0" destOrd="0" presId="urn:microsoft.com/office/officeart/2005/8/layout/chevron2"/>
    <dgm:cxn modelId="{374985F4-9856-4091-A241-68F346F65B33}" type="presParOf" srcId="{61EEDD51-4FC6-124B-B008-1181F1DAAE5B}" destId="{1A5544DD-F935-8541-AB1F-55657497246E}" srcOrd="1" destOrd="0" presId="urn:microsoft.com/office/officeart/2005/8/layout/chevron2"/>
    <dgm:cxn modelId="{7D28C96F-D463-4EA9-975B-C5DF408B6F3D}" type="presParOf" srcId="{60CF0697-3268-D34B-80CA-91D0B58668E9}" destId="{BF155932-7EE2-9846-AE97-FA5047385421}" srcOrd="3" destOrd="0" presId="urn:microsoft.com/office/officeart/2005/8/layout/chevron2"/>
    <dgm:cxn modelId="{BA3378A3-57C5-4223-9E00-61C08BA7B13D}" type="presParOf" srcId="{60CF0697-3268-D34B-80CA-91D0B58668E9}" destId="{52699652-0DE8-7949-A4AB-6BAA40DA9150}" srcOrd="4" destOrd="0" presId="urn:microsoft.com/office/officeart/2005/8/layout/chevron2"/>
    <dgm:cxn modelId="{D030B1E7-74C1-4328-A52E-D9B77344D32D}" type="presParOf" srcId="{52699652-0DE8-7949-A4AB-6BAA40DA9150}" destId="{1BD235DC-D121-7541-886E-38DA6C795AB2}" srcOrd="0" destOrd="0" presId="urn:microsoft.com/office/officeart/2005/8/layout/chevron2"/>
    <dgm:cxn modelId="{D68A555A-D8D2-4978-87C4-B5D5F38C491C}" type="presParOf" srcId="{52699652-0DE8-7949-A4AB-6BAA40DA9150}" destId="{2D7B29DF-2007-7C41-A004-66263D1385F8}" srcOrd="1" destOrd="0" presId="urn:microsoft.com/office/officeart/2005/8/layout/chevron2"/>
    <dgm:cxn modelId="{118D32D7-DA55-463B-B708-FFB2252E6B1F}" type="presParOf" srcId="{60CF0697-3268-D34B-80CA-91D0B58668E9}" destId="{48054D97-155F-1A4E-A34B-4E888B98FC3D}" srcOrd="5" destOrd="0" presId="urn:microsoft.com/office/officeart/2005/8/layout/chevron2"/>
    <dgm:cxn modelId="{5358B3D8-1C6D-43D7-96E9-ACF78D409BFD}" type="presParOf" srcId="{60CF0697-3268-D34B-80CA-91D0B58668E9}" destId="{81DCB2FB-BE4B-0846-B1BB-BD6358463732}" srcOrd="6" destOrd="0" presId="urn:microsoft.com/office/officeart/2005/8/layout/chevron2"/>
    <dgm:cxn modelId="{CE68FD93-B789-4E7A-9F2E-32DFC001C489}" type="presParOf" srcId="{81DCB2FB-BE4B-0846-B1BB-BD6358463732}" destId="{BAB5A59E-E88C-D043-973C-D2C69895DFA8}" srcOrd="0" destOrd="0" presId="urn:microsoft.com/office/officeart/2005/8/layout/chevron2"/>
    <dgm:cxn modelId="{C88CC97E-A011-4846-8E4C-9FF25F7653FE}" type="presParOf" srcId="{81DCB2FB-BE4B-0846-B1BB-BD6358463732}" destId="{3DE90D7A-9F20-2F48-9A18-E814AB13EBF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D1F668-7633-504A-8F15-D3517BB37B98}" type="doc">
      <dgm:prSet loTypeId="urn:microsoft.com/office/officeart/2005/8/layout/chevron2" loCatId="process" qsTypeId="urn:microsoft.com/office/officeart/2005/8/quickstyle/simple4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20647E0A-AAA3-084C-87E6-B4AF40CE3664}">
      <dgm:prSet phldrT="[Text]"/>
      <dgm:spPr/>
      <dgm:t>
        <a:bodyPr/>
        <a:lstStyle/>
        <a:p>
          <a:r>
            <a:rPr lang="en-US" dirty="0" smtClean="0"/>
            <a:t>Warm up</a:t>
          </a:r>
          <a:endParaRPr lang="en-US" dirty="0"/>
        </a:p>
      </dgm:t>
    </dgm:pt>
    <dgm:pt modelId="{CE2DCEF2-515A-2641-8965-C797CB6E71A1}" type="parTrans" cxnId="{D2D4BE45-3DF3-D941-8D03-1E7ACE54A0D9}">
      <dgm:prSet/>
      <dgm:spPr/>
      <dgm:t>
        <a:bodyPr/>
        <a:lstStyle/>
        <a:p>
          <a:endParaRPr lang="en-US"/>
        </a:p>
      </dgm:t>
    </dgm:pt>
    <dgm:pt modelId="{448EECBF-37C0-904B-AB1E-E6D1381EE837}" type="sibTrans" cxnId="{D2D4BE45-3DF3-D941-8D03-1E7ACE54A0D9}">
      <dgm:prSet/>
      <dgm:spPr/>
      <dgm:t>
        <a:bodyPr/>
        <a:lstStyle/>
        <a:p>
          <a:endParaRPr lang="en-US"/>
        </a:p>
      </dgm:t>
    </dgm:pt>
    <dgm:pt modelId="{9A220FA6-43A1-2A41-8766-0792C3F21730}">
      <dgm:prSet phldrT="[Text]"/>
      <dgm:spPr/>
      <dgm:t>
        <a:bodyPr/>
        <a:lstStyle/>
        <a:p>
          <a:r>
            <a:rPr lang="en-US" dirty="0" smtClean="0"/>
            <a:t>Week 1~4</a:t>
          </a:r>
          <a:endParaRPr lang="en-US" dirty="0"/>
        </a:p>
      </dgm:t>
    </dgm:pt>
    <dgm:pt modelId="{5F87B80F-5E86-F142-8276-94779A9044A7}" type="parTrans" cxnId="{E4C3C042-44AB-1C4E-9E67-F7AEE0D3EAE9}">
      <dgm:prSet/>
      <dgm:spPr/>
      <dgm:t>
        <a:bodyPr/>
        <a:lstStyle/>
        <a:p>
          <a:endParaRPr lang="en-US"/>
        </a:p>
      </dgm:t>
    </dgm:pt>
    <dgm:pt modelId="{C22230CC-733B-474B-96DC-4FEDE85F926B}" type="sibTrans" cxnId="{E4C3C042-44AB-1C4E-9E67-F7AEE0D3EAE9}">
      <dgm:prSet/>
      <dgm:spPr/>
      <dgm:t>
        <a:bodyPr/>
        <a:lstStyle/>
        <a:p>
          <a:endParaRPr lang="en-US"/>
        </a:p>
      </dgm:t>
    </dgm:pt>
    <dgm:pt modelId="{23439BD3-0D20-E84B-83B5-B966653769DC}">
      <dgm:prSet phldrT="[Text]"/>
      <dgm:spPr/>
      <dgm:t>
        <a:bodyPr/>
        <a:lstStyle/>
        <a:p>
          <a:r>
            <a:rPr lang="en-US" dirty="0" smtClean="0"/>
            <a:t>Learn Project </a:t>
          </a:r>
          <a:r>
            <a:rPr lang="en-US" dirty="0" err="1" smtClean="0"/>
            <a:t>Darkstar</a:t>
          </a:r>
          <a:endParaRPr lang="en-US" dirty="0"/>
        </a:p>
      </dgm:t>
    </dgm:pt>
    <dgm:pt modelId="{1CCD7123-7103-1541-871D-5D5A2943BA10}" type="parTrans" cxnId="{B379D1A3-9245-594C-B092-4E57BE97EF74}">
      <dgm:prSet/>
      <dgm:spPr/>
      <dgm:t>
        <a:bodyPr/>
        <a:lstStyle/>
        <a:p>
          <a:endParaRPr lang="en-US"/>
        </a:p>
      </dgm:t>
    </dgm:pt>
    <dgm:pt modelId="{2C89B2BB-143E-8F44-B395-E313BD076AB2}" type="sibTrans" cxnId="{B379D1A3-9245-594C-B092-4E57BE97EF74}">
      <dgm:prSet/>
      <dgm:spPr/>
      <dgm:t>
        <a:bodyPr/>
        <a:lstStyle/>
        <a:p>
          <a:endParaRPr lang="en-US"/>
        </a:p>
      </dgm:t>
    </dgm:pt>
    <dgm:pt modelId="{D79131F6-47D5-7448-B3E0-7830110B0760}">
      <dgm:prSet/>
      <dgm:spPr/>
      <dgm:t>
        <a:bodyPr/>
        <a:lstStyle/>
        <a:p>
          <a:r>
            <a:rPr lang="en-US" dirty="0" smtClean="0"/>
            <a:t>Polish what we have</a:t>
          </a:r>
          <a:endParaRPr lang="en-US" dirty="0"/>
        </a:p>
      </dgm:t>
    </dgm:pt>
    <dgm:pt modelId="{E76C2BCD-EE58-2B4B-B893-8E653F380B11}">
      <dgm:prSet/>
      <dgm:spPr/>
      <dgm:t>
        <a:bodyPr/>
        <a:lstStyle/>
        <a:p>
          <a:r>
            <a:rPr lang="en-US" dirty="0" smtClean="0"/>
            <a:t>Week 14~16</a:t>
          </a:r>
          <a:endParaRPr lang="en-US" dirty="0"/>
        </a:p>
      </dgm:t>
    </dgm:pt>
    <dgm:pt modelId="{2483AF1B-6BBC-AB4F-99D6-DE210B5DEE27}">
      <dgm:prSet/>
      <dgm:spPr/>
      <dgm:t>
        <a:bodyPr/>
        <a:lstStyle/>
        <a:p>
          <a:r>
            <a:rPr lang="en-US" dirty="0" smtClean="0"/>
            <a:t>Wrap up</a:t>
          </a:r>
          <a:endParaRPr lang="en-US" dirty="0"/>
        </a:p>
      </dgm:t>
    </dgm:pt>
    <dgm:pt modelId="{1D0F4348-AE68-1443-ACAC-247867463E44}" type="sibTrans" cxnId="{D496C777-6FB3-A440-823C-009C1F744D6E}">
      <dgm:prSet/>
      <dgm:spPr/>
      <dgm:t>
        <a:bodyPr/>
        <a:lstStyle/>
        <a:p>
          <a:endParaRPr lang="en-US"/>
        </a:p>
      </dgm:t>
    </dgm:pt>
    <dgm:pt modelId="{68C8B9A2-5412-AB40-8CB8-00A53891DA77}" type="parTrans" cxnId="{D496C777-6FB3-A440-823C-009C1F744D6E}">
      <dgm:prSet/>
      <dgm:spPr/>
      <dgm:t>
        <a:bodyPr/>
        <a:lstStyle/>
        <a:p>
          <a:endParaRPr lang="en-US"/>
        </a:p>
      </dgm:t>
    </dgm:pt>
    <dgm:pt modelId="{B8EC0C69-B1D6-654D-8836-23D419FF52A5}" type="sibTrans" cxnId="{9DCFB174-173C-EE4C-9915-52A664154A74}">
      <dgm:prSet/>
      <dgm:spPr/>
      <dgm:t>
        <a:bodyPr/>
        <a:lstStyle/>
        <a:p>
          <a:endParaRPr lang="en-US"/>
        </a:p>
      </dgm:t>
    </dgm:pt>
    <dgm:pt modelId="{0A8A08F5-F52D-814F-BBB1-261499124C08}" type="parTrans" cxnId="{9DCFB174-173C-EE4C-9915-52A664154A74}">
      <dgm:prSet/>
      <dgm:spPr/>
      <dgm:t>
        <a:bodyPr/>
        <a:lstStyle/>
        <a:p>
          <a:endParaRPr lang="en-US"/>
        </a:p>
      </dgm:t>
    </dgm:pt>
    <dgm:pt modelId="{8754C5B8-00CE-6049-B8FF-AB816D1280B5}" type="sibTrans" cxnId="{B9571777-6079-8141-B307-10A78831481E}">
      <dgm:prSet/>
      <dgm:spPr/>
      <dgm:t>
        <a:bodyPr/>
        <a:lstStyle/>
        <a:p>
          <a:endParaRPr lang="en-US"/>
        </a:p>
      </dgm:t>
    </dgm:pt>
    <dgm:pt modelId="{8EAB3D8F-2985-B54D-B7D9-3EDE39D27ED6}" type="parTrans" cxnId="{B9571777-6079-8141-B307-10A78831481E}">
      <dgm:prSet/>
      <dgm:spPr/>
      <dgm:t>
        <a:bodyPr/>
        <a:lstStyle/>
        <a:p>
          <a:endParaRPr lang="en-US"/>
        </a:p>
      </dgm:t>
    </dgm:pt>
    <dgm:pt modelId="{3017A5A8-476D-104B-9D43-E8B2C44D4D08}">
      <dgm:prSet phldrT="[Text]"/>
      <dgm:spPr/>
      <dgm:t>
        <a:bodyPr/>
        <a:lstStyle/>
        <a:p>
          <a:r>
            <a:rPr lang="en-US" dirty="0" smtClean="0"/>
            <a:t>Use what we learned</a:t>
          </a:r>
          <a:endParaRPr lang="en-US" dirty="0"/>
        </a:p>
      </dgm:t>
    </dgm:pt>
    <dgm:pt modelId="{880168C5-79A6-674F-B09C-497A70F195AB}">
      <dgm:prSet phldrT="[Text]"/>
      <dgm:spPr/>
      <dgm:t>
        <a:bodyPr/>
        <a:lstStyle/>
        <a:p>
          <a:r>
            <a:rPr lang="en-US" dirty="0" smtClean="0"/>
            <a:t>Week 9~13</a:t>
          </a:r>
          <a:endParaRPr lang="en-US" dirty="0"/>
        </a:p>
      </dgm:t>
    </dgm:pt>
    <dgm:pt modelId="{D1F29F96-C0DA-4D46-A9F2-9A284FE773D4}">
      <dgm:prSet phldrT="[Text]"/>
      <dgm:spPr/>
      <dgm:t>
        <a:bodyPr/>
        <a:lstStyle/>
        <a:p>
          <a:r>
            <a:rPr lang="en-US" dirty="0" smtClean="0"/>
            <a:t>Implement</a:t>
          </a:r>
          <a:endParaRPr lang="en-US" dirty="0"/>
        </a:p>
      </dgm:t>
    </dgm:pt>
    <dgm:pt modelId="{31CD0D02-E768-8E43-8594-45B2CD56F275}" type="sibTrans" cxnId="{EDB1DE88-E4FA-D34C-BAE3-5B5160727A1B}">
      <dgm:prSet/>
      <dgm:spPr/>
      <dgm:t>
        <a:bodyPr/>
        <a:lstStyle/>
        <a:p>
          <a:endParaRPr lang="en-US"/>
        </a:p>
      </dgm:t>
    </dgm:pt>
    <dgm:pt modelId="{27A33E63-0C7F-644E-8ED8-2C570FB446A0}" type="parTrans" cxnId="{EDB1DE88-E4FA-D34C-BAE3-5B5160727A1B}">
      <dgm:prSet/>
      <dgm:spPr/>
      <dgm:t>
        <a:bodyPr/>
        <a:lstStyle/>
        <a:p>
          <a:endParaRPr lang="en-US"/>
        </a:p>
      </dgm:t>
    </dgm:pt>
    <dgm:pt modelId="{847FE3B3-F8F3-9F44-9BCF-553BC7A09107}" type="sibTrans" cxnId="{869F2637-8431-614B-B596-EC168F5893BB}">
      <dgm:prSet/>
      <dgm:spPr/>
      <dgm:t>
        <a:bodyPr/>
        <a:lstStyle/>
        <a:p>
          <a:endParaRPr lang="en-US"/>
        </a:p>
      </dgm:t>
    </dgm:pt>
    <dgm:pt modelId="{3CE6975A-A993-0F4F-B9BE-F0879F42C42A}" type="parTrans" cxnId="{869F2637-8431-614B-B596-EC168F5893BB}">
      <dgm:prSet/>
      <dgm:spPr/>
      <dgm:t>
        <a:bodyPr/>
        <a:lstStyle/>
        <a:p>
          <a:endParaRPr lang="en-US"/>
        </a:p>
      </dgm:t>
    </dgm:pt>
    <dgm:pt modelId="{47CAD737-CE9B-254B-AB37-675CFCABCF61}" type="sibTrans" cxnId="{463A4B23-65D3-7941-A1BC-468C7FE85981}">
      <dgm:prSet/>
      <dgm:spPr/>
      <dgm:t>
        <a:bodyPr/>
        <a:lstStyle/>
        <a:p>
          <a:endParaRPr lang="en-US"/>
        </a:p>
      </dgm:t>
    </dgm:pt>
    <dgm:pt modelId="{EFDF9DCB-B7AE-324E-8341-C24D3411163B}" type="parTrans" cxnId="{463A4B23-65D3-7941-A1BC-468C7FE85981}">
      <dgm:prSet/>
      <dgm:spPr/>
      <dgm:t>
        <a:bodyPr/>
        <a:lstStyle/>
        <a:p>
          <a:endParaRPr lang="en-US"/>
        </a:p>
      </dgm:t>
    </dgm:pt>
    <dgm:pt modelId="{49AC6C43-3C0A-554D-B5BF-E3C93934E0D9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Brain Storming</a:t>
          </a:r>
          <a:endParaRPr lang="en-US" dirty="0">
            <a:solidFill>
              <a:schemeClr val="bg1"/>
            </a:solidFill>
          </a:endParaRPr>
        </a:p>
      </dgm:t>
    </dgm:pt>
    <dgm:pt modelId="{7A40D6AA-A1B8-5647-8A8B-6A47D289FBE7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Week 5~8</a:t>
          </a:r>
          <a:endParaRPr lang="en-US" dirty="0">
            <a:solidFill>
              <a:schemeClr val="bg1"/>
            </a:solidFill>
          </a:endParaRPr>
        </a:p>
      </dgm:t>
    </dgm:pt>
    <dgm:pt modelId="{70465C62-A972-CA4D-9636-30F08D82DA2D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Second batch</a:t>
          </a:r>
          <a:endParaRPr lang="en-US" dirty="0"/>
        </a:p>
      </dgm:t>
    </dgm:pt>
    <dgm:pt modelId="{2D46B9C3-C08D-284B-B45E-F0A7690FDBD0}" type="sibTrans" cxnId="{68D5996E-0A25-E543-B4A2-50158E3F0B42}">
      <dgm:prSet/>
      <dgm:spPr/>
      <dgm:t>
        <a:bodyPr/>
        <a:lstStyle/>
        <a:p>
          <a:endParaRPr lang="en-US"/>
        </a:p>
      </dgm:t>
    </dgm:pt>
    <dgm:pt modelId="{BD4B7688-9387-B848-92A0-2702078A64FF}" type="parTrans" cxnId="{68D5996E-0A25-E543-B4A2-50158E3F0B42}">
      <dgm:prSet/>
      <dgm:spPr/>
      <dgm:t>
        <a:bodyPr/>
        <a:lstStyle/>
        <a:p>
          <a:endParaRPr lang="en-US"/>
        </a:p>
      </dgm:t>
    </dgm:pt>
    <dgm:pt modelId="{E28FF05D-DD71-0B4F-BA88-4EDC300B01E6}" type="sibTrans" cxnId="{EF21301F-70F1-B747-AC62-AD81D3A93F47}">
      <dgm:prSet/>
      <dgm:spPr/>
      <dgm:t>
        <a:bodyPr/>
        <a:lstStyle/>
        <a:p>
          <a:endParaRPr lang="en-US"/>
        </a:p>
      </dgm:t>
    </dgm:pt>
    <dgm:pt modelId="{878F7374-C345-7E42-85F9-EA3E123ED0BD}" type="parTrans" cxnId="{EF21301F-70F1-B747-AC62-AD81D3A93F47}">
      <dgm:prSet/>
      <dgm:spPr/>
      <dgm:t>
        <a:bodyPr/>
        <a:lstStyle/>
        <a:p>
          <a:endParaRPr lang="en-US"/>
        </a:p>
      </dgm:t>
    </dgm:pt>
    <dgm:pt modelId="{0A0C6C51-DBC2-014A-BBEF-4FD33366F4BB}" type="sibTrans" cxnId="{14995CBA-3548-664B-8EF1-9777E360B18C}">
      <dgm:prSet/>
      <dgm:spPr/>
      <dgm:t>
        <a:bodyPr/>
        <a:lstStyle/>
        <a:p>
          <a:endParaRPr lang="en-US"/>
        </a:p>
      </dgm:t>
    </dgm:pt>
    <dgm:pt modelId="{6CC05DB0-91FE-2249-A4C1-B679699EE1D1}" type="parTrans" cxnId="{14995CBA-3548-664B-8EF1-9777E360B18C}">
      <dgm:prSet/>
      <dgm:spPr/>
      <dgm:t>
        <a:bodyPr/>
        <a:lstStyle/>
        <a:p>
          <a:endParaRPr lang="en-US"/>
        </a:p>
      </dgm:t>
    </dgm:pt>
    <dgm:pt modelId="{60CF0697-3268-D34B-80CA-91D0B58668E9}" type="pres">
      <dgm:prSet presAssocID="{36D1F668-7633-504A-8F15-D3517BB37B9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CBB5D2-1B3D-D547-BE77-C7DB4146B4BD}" type="pres">
      <dgm:prSet presAssocID="{20647E0A-AAA3-084C-87E6-B4AF40CE3664}" presName="composite" presStyleCnt="0"/>
      <dgm:spPr/>
      <dgm:t>
        <a:bodyPr/>
        <a:lstStyle/>
        <a:p>
          <a:endParaRPr lang="en-US"/>
        </a:p>
      </dgm:t>
    </dgm:pt>
    <dgm:pt modelId="{10E0C27D-7CC4-B44A-8703-E6D57A2FA840}" type="pres">
      <dgm:prSet presAssocID="{20647E0A-AAA3-084C-87E6-B4AF40CE3664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3EACD5-81B2-0A4A-ADD4-5847C04B3CB6}" type="pres">
      <dgm:prSet presAssocID="{20647E0A-AAA3-084C-87E6-B4AF40CE3664}" presName="descendantText" presStyleLbl="alignAcc1" presStyleIdx="0" presStyleCnt="4" custScaleX="57477" custLinFactNeighborX="-36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49F608-D029-D14A-B215-97BD9A0C3D31}" type="pres">
      <dgm:prSet presAssocID="{448EECBF-37C0-904B-AB1E-E6D1381EE837}" presName="sp" presStyleCnt="0"/>
      <dgm:spPr/>
      <dgm:t>
        <a:bodyPr/>
        <a:lstStyle/>
        <a:p>
          <a:endParaRPr lang="en-US"/>
        </a:p>
      </dgm:t>
    </dgm:pt>
    <dgm:pt modelId="{61EEDD51-4FC6-124B-B008-1181F1DAAE5B}" type="pres">
      <dgm:prSet presAssocID="{70465C62-A972-CA4D-9636-30F08D82DA2D}" presName="composite" presStyleCnt="0"/>
      <dgm:spPr/>
      <dgm:t>
        <a:bodyPr/>
        <a:lstStyle/>
        <a:p>
          <a:endParaRPr lang="en-US"/>
        </a:p>
      </dgm:t>
    </dgm:pt>
    <dgm:pt modelId="{71E62F7F-DAF2-094A-A690-453C5A925BD8}" type="pres">
      <dgm:prSet presAssocID="{70465C62-A972-CA4D-9636-30F08D82DA2D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5544DD-F935-8541-AB1F-55657497246E}" type="pres">
      <dgm:prSet presAssocID="{70465C62-A972-CA4D-9636-30F08D82DA2D}" presName="descendantText" presStyleLbl="alignAcc1" presStyleIdx="1" presStyleCnt="4" custScaleX="58075" custLinFactNeighborX="-3793" custLinFactNeighborY="-34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155932-7EE2-9846-AE97-FA5047385421}" type="pres">
      <dgm:prSet presAssocID="{2D46B9C3-C08D-284B-B45E-F0A7690FDBD0}" presName="sp" presStyleCnt="0"/>
      <dgm:spPr/>
      <dgm:t>
        <a:bodyPr/>
        <a:lstStyle/>
        <a:p>
          <a:endParaRPr lang="en-US"/>
        </a:p>
      </dgm:t>
    </dgm:pt>
    <dgm:pt modelId="{52699652-0DE8-7949-A4AB-6BAA40DA9150}" type="pres">
      <dgm:prSet presAssocID="{D1F29F96-C0DA-4D46-A9F2-9A284FE773D4}" presName="composite" presStyleCnt="0"/>
      <dgm:spPr/>
      <dgm:t>
        <a:bodyPr/>
        <a:lstStyle/>
        <a:p>
          <a:endParaRPr lang="en-US"/>
        </a:p>
      </dgm:t>
    </dgm:pt>
    <dgm:pt modelId="{1BD235DC-D121-7541-886E-38DA6C795AB2}" type="pres">
      <dgm:prSet presAssocID="{D1F29F96-C0DA-4D46-A9F2-9A284FE773D4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7B29DF-2007-7C41-A004-66263D1385F8}" type="pres">
      <dgm:prSet presAssocID="{D1F29F96-C0DA-4D46-A9F2-9A284FE773D4}" presName="descendantText" presStyleLbl="alignAcc1" presStyleIdx="2" presStyleCnt="4" custScaleX="59198" custLinFactNeighborX="-40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054D97-155F-1A4E-A34B-4E888B98FC3D}" type="pres">
      <dgm:prSet presAssocID="{31CD0D02-E768-8E43-8594-45B2CD56F275}" presName="sp" presStyleCnt="0"/>
      <dgm:spPr/>
      <dgm:t>
        <a:bodyPr/>
        <a:lstStyle/>
        <a:p>
          <a:endParaRPr lang="en-US"/>
        </a:p>
      </dgm:t>
    </dgm:pt>
    <dgm:pt modelId="{81DCB2FB-BE4B-0846-B1BB-BD6358463732}" type="pres">
      <dgm:prSet presAssocID="{2483AF1B-6BBC-AB4F-99D6-DE210B5DEE27}" presName="composite" presStyleCnt="0"/>
      <dgm:spPr/>
      <dgm:t>
        <a:bodyPr/>
        <a:lstStyle/>
        <a:p>
          <a:endParaRPr lang="en-US"/>
        </a:p>
      </dgm:t>
    </dgm:pt>
    <dgm:pt modelId="{BAB5A59E-E88C-D043-973C-D2C69895DFA8}" type="pres">
      <dgm:prSet presAssocID="{2483AF1B-6BBC-AB4F-99D6-DE210B5DEE2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E90D7A-9F20-2F48-9A18-E814AB13EBFB}" type="pres">
      <dgm:prSet presAssocID="{2483AF1B-6BBC-AB4F-99D6-DE210B5DEE27}" presName="descendantText" presStyleLbl="alignAcc1" presStyleIdx="3" presStyleCnt="4" custScaleX="58565" custLinFactNeighborX="-38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19214F-F603-4FAB-B21A-396CC499E645}" type="presOf" srcId="{3017A5A8-476D-104B-9D43-E8B2C44D4D08}" destId="{2D7B29DF-2007-7C41-A004-66263D1385F8}" srcOrd="0" destOrd="1" presId="urn:microsoft.com/office/officeart/2005/8/layout/chevron2"/>
    <dgm:cxn modelId="{E4C3C042-44AB-1C4E-9E67-F7AEE0D3EAE9}" srcId="{20647E0A-AAA3-084C-87E6-B4AF40CE3664}" destId="{9A220FA6-43A1-2A41-8766-0792C3F21730}" srcOrd="0" destOrd="0" parTransId="{5F87B80F-5E86-F142-8276-94779A9044A7}" sibTransId="{C22230CC-733B-474B-96DC-4FEDE85F926B}"/>
    <dgm:cxn modelId="{D496C777-6FB3-A440-823C-009C1F744D6E}" srcId="{36D1F668-7633-504A-8F15-D3517BB37B98}" destId="{2483AF1B-6BBC-AB4F-99D6-DE210B5DEE27}" srcOrd="3" destOrd="0" parTransId="{68C8B9A2-5412-AB40-8CB8-00A53891DA77}" sibTransId="{1D0F4348-AE68-1443-ACAC-247867463E44}"/>
    <dgm:cxn modelId="{D2D4BE45-3DF3-D941-8D03-1E7ACE54A0D9}" srcId="{36D1F668-7633-504A-8F15-D3517BB37B98}" destId="{20647E0A-AAA3-084C-87E6-B4AF40CE3664}" srcOrd="0" destOrd="0" parTransId="{CE2DCEF2-515A-2641-8965-C797CB6E71A1}" sibTransId="{448EECBF-37C0-904B-AB1E-E6D1381EE837}"/>
    <dgm:cxn modelId="{54204511-CB03-4CCB-9961-1A8F64983375}" type="presOf" srcId="{880168C5-79A6-674F-B09C-497A70F195AB}" destId="{2D7B29DF-2007-7C41-A004-66263D1385F8}" srcOrd="0" destOrd="0" presId="urn:microsoft.com/office/officeart/2005/8/layout/chevron2"/>
    <dgm:cxn modelId="{68D5996E-0A25-E543-B4A2-50158E3F0B42}" srcId="{36D1F668-7633-504A-8F15-D3517BB37B98}" destId="{70465C62-A972-CA4D-9636-30F08D82DA2D}" srcOrd="1" destOrd="0" parTransId="{BD4B7688-9387-B848-92A0-2702078A64FF}" sibTransId="{2D46B9C3-C08D-284B-B45E-F0A7690FDBD0}"/>
    <dgm:cxn modelId="{20F05EB2-3009-4853-A28A-CE17E7772343}" type="presOf" srcId="{49AC6C43-3C0A-554D-B5BF-E3C93934E0D9}" destId="{1A5544DD-F935-8541-AB1F-55657497246E}" srcOrd="0" destOrd="1" presId="urn:microsoft.com/office/officeart/2005/8/layout/chevron2"/>
    <dgm:cxn modelId="{9DCFB174-173C-EE4C-9915-52A664154A74}" srcId="{2483AF1B-6BBC-AB4F-99D6-DE210B5DEE27}" destId="{D79131F6-47D5-7448-B3E0-7830110B0760}" srcOrd="1" destOrd="0" parTransId="{0A8A08F5-F52D-814F-BBB1-261499124C08}" sibTransId="{B8EC0C69-B1D6-654D-8836-23D419FF52A5}"/>
    <dgm:cxn modelId="{D5B3146B-9A6B-4C9F-BF2C-470A83D6C278}" type="presOf" srcId="{9A220FA6-43A1-2A41-8766-0792C3F21730}" destId="{EC3EACD5-81B2-0A4A-ADD4-5847C04B3CB6}" srcOrd="0" destOrd="0" presId="urn:microsoft.com/office/officeart/2005/8/layout/chevron2"/>
    <dgm:cxn modelId="{EF21301F-70F1-B747-AC62-AD81D3A93F47}" srcId="{70465C62-A972-CA4D-9636-30F08D82DA2D}" destId="{49AC6C43-3C0A-554D-B5BF-E3C93934E0D9}" srcOrd="1" destOrd="0" parTransId="{878F7374-C345-7E42-85F9-EA3E123ED0BD}" sibTransId="{E28FF05D-DD71-0B4F-BA88-4EDC300B01E6}"/>
    <dgm:cxn modelId="{9E330D7D-E832-4781-B9AC-F5CCC00DEA07}" type="presOf" srcId="{E76C2BCD-EE58-2B4B-B893-8E653F380B11}" destId="{3DE90D7A-9F20-2F48-9A18-E814AB13EBFB}" srcOrd="0" destOrd="0" presId="urn:microsoft.com/office/officeart/2005/8/layout/chevron2"/>
    <dgm:cxn modelId="{0E187C80-DFF0-4325-8BA6-F3673B8E4AAA}" type="presOf" srcId="{70465C62-A972-CA4D-9636-30F08D82DA2D}" destId="{71E62F7F-DAF2-094A-A690-453C5A925BD8}" srcOrd="0" destOrd="0" presId="urn:microsoft.com/office/officeart/2005/8/layout/chevron2"/>
    <dgm:cxn modelId="{9615D878-CDE7-4FA7-83FC-2D1C2EF2A3A6}" type="presOf" srcId="{2483AF1B-6BBC-AB4F-99D6-DE210B5DEE27}" destId="{BAB5A59E-E88C-D043-973C-D2C69895DFA8}" srcOrd="0" destOrd="0" presId="urn:microsoft.com/office/officeart/2005/8/layout/chevron2"/>
    <dgm:cxn modelId="{8A5AE206-93A5-4966-95A4-3655ECB7AC01}" type="presOf" srcId="{D1F29F96-C0DA-4D46-A9F2-9A284FE773D4}" destId="{1BD235DC-D121-7541-886E-38DA6C795AB2}" srcOrd="0" destOrd="0" presId="urn:microsoft.com/office/officeart/2005/8/layout/chevron2"/>
    <dgm:cxn modelId="{EDB1DE88-E4FA-D34C-BAE3-5B5160727A1B}" srcId="{36D1F668-7633-504A-8F15-D3517BB37B98}" destId="{D1F29F96-C0DA-4D46-A9F2-9A284FE773D4}" srcOrd="2" destOrd="0" parTransId="{27A33E63-0C7F-644E-8ED8-2C570FB446A0}" sibTransId="{31CD0D02-E768-8E43-8594-45B2CD56F275}"/>
    <dgm:cxn modelId="{869F2637-8431-614B-B596-EC168F5893BB}" srcId="{D1F29F96-C0DA-4D46-A9F2-9A284FE773D4}" destId="{3017A5A8-476D-104B-9D43-E8B2C44D4D08}" srcOrd="1" destOrd="0" parTransId="{3CE6975A-A993-0F4F-B9BE-F0879F42C42A}" sibTransId="{847FE3B3-F8F3-9F44-9BCF-553BC7A09107}"/>
    <dgm:cxn modelId="{BD66D10A-5866-4E29-9BA4-60BAB699E68B}" type="presOf" srcId="{36D1F668-7633-504A-8F15-D3517BB37B98}" destId="{60CF0697-3268-D34B-80CA-91D0B58668E9}" srcOrd="0" destOrd="0" presId="urn:microsoft.com/office/officeart/2005/8/layout/chevron2"/>
    <dgm:cxn modelId="{E97A8D77-7D49-44B0-810B-5C7CBA298FE8}" type="presOf" srcId="{20647E0A-AAA3-084C-87E6-B4AF40CE3664}" destId="{10E0C27D-7CC4-B44A-8703-E6D57A2FA840}" srcOrd="0" destOrd="0" presId="urn:microsoft.com/office/officeart/2005/8/layout/chevron2"/>
    <dgm:cxn modelId="{AF17908B-5587-461F-B342-D79A05283902}" type="presOf" srcId="{D79131F6-47D5-7448-B3E0-7830110B0760}" destId="{3DE90D7A-9F20-2F48-9A18-E814AB13EBFB}" srcOrd="0" destOrd="1" presId="urn:microsoft.com/office/officeart/2005/8/layout/chevron2"/>
    <dgm:cxn modelId="{B9571777-6079-8141-B307-10A78831481E}" srcId="{2483AF1B-6BBC-AB4F-99D6-DE210B5DEE27}" destId="{E76C2BCD-EE58-2B4B-B893-8E653F380B11}" srcOrd="0" destOrd="0" parTransId="{8EAB3D8F-2985-B54D-B7D9-3EDE39D27ED6}" sibTransId="{8754C5B8-00CE-6049-B8FF-AB816D1280B5}"/>
    <dgm:cxn modelId="{463A4B23-65D3-7941-A1BC-468C7FE85981}" srcId="{D1F29F96-C0DA-4D46-A9F2-9A284FE773D4}" destId="{880168C5-79A6-674F-B09C-497A70F195AB}" srcOrd="0" destOrd="0" parTransId="{EFDF9DCB-B7AE-324E-8341-C24D3411163B}" sibTransId="{47CAD737-CE9B-254B-AB37-675CFCABCF61}"/>
    <dgm:cxn modelId="{B379D1A3-9245-594C-B092-4E57BE97EF74}" srcId="{20647E0A-AAA3-084C-87E6-B4AF40CE3664}" destId="{23439BD3-0D20-E84B-83B5-B966653769DC}" srcOrd="1" destOrd="0" parTransId="{1CCD7123-7103-1541-871D-5D5A2943BA10}" sibTransId="{2C89B2BB-143E-8F44-B395-E313BD076AB2}"/>
    <dgm:cxn modelId="{14995CBA-3548-664B-8EF1-9777E360B18C}" srcId="{70465C62-A972-CA4D-9636-30F08D82DA2D}" destId="{7A40D6AA-A1B8-5647-8A8B-6A47D289FBE7}" srcOrd="0" destOrd="0" parTransId="{6CC05DB0-91FE-2249-A4C1-B679699EE1D1}" sibTransId="{0A0C6C51-DBC2-014A-BBEF-4FD33366F4BB}"/>
    <dgm:cxn modelId="{71B244D3-4FCE-4D50-BBB6-CEBE0DF284C0}" type="presOf" srcId="{7A40D6AA-A1B8-5647-8A8B-6A47D289FBE7}" destId="{1A5544DD-F935-8541-AB1F-55657497246E}" srcOrd="0" destOrd="0" presId="urn:microsoft.com/office/officeart/2005/8/layout/chevron2"/>
    <dgm:cxn modelId="{0D06DF9F-5113-4283-ACB9-A6310FD2B867}" type="presOf" srcId="{23439BD3-0D20-E84B-83B5-B966653769DC}" destId="{EC3EACD5-81B2-0A4A-ADD4-5847C04B3CB6}" srcOrd="0" destOrd="1" presId="urn:microsoft.com/office/officeart/2005/8/layout/chevron2"/>
    <dgm:cxn modelId="{BE01EFE7-D9E8-4EF6-BEC4-0A77358DF820}" type="presParOf" srcId="{60CF0697-3268-D34B-80CA-91D0B58668E9}" destId="{35CBB5D2-1B3D-D547-BE77-C7DB4146B4BD}" srcOrd="0" destOrd="0" presId="urn:microsoft.com/office/officeart/2005/8/layout/chevron2"/>
    <dgm:cxn modelId="{F8F66A7A-91AD-4027-89A6-FC53884766B7}" type="presParOf" srcId="{35CBB5D2-1B3D-D547-BE77-C7DB4146B4BD}" destId="{10E0C27D-7CC4-B44A-8703-E6D57A2FA840}" srcOrd="0" destOrd="0" presId="urn:microsoft.com/office/officeart/2005/8/layout/chevron2"/>
    <dgm:cxn modelId="{546244C5-44C4-4DED-8119-0FA505AF048B}" type="presParOf" srcId="{35CBB5D2-1B3D-D547-BE77-C7DB4146B4BD}" destId="{EC3EACD5-81B2-0A4A-ADD4-5847C04B3CB6}" srcOrd="1" destOrd="0" presId="urn:microsoft.com/office/officeart/2005/8/layout/chevron2"/>
    <dgm:cxn modelId="{80BD16DC-A4E9-4BA2-B4B0-E57D05EAF076}" type="presParOf" srcId="{60CF0697-3268-D34B-80CA-91D0B58668E9}" destId="{6749F608-D029-D14A-B215-97BD9A0C3D31}" srcOrd="1" destOrd="0" presId="urn:microsoft.com/office/officeart/2005/8/layout/chevron2"/>
    <dgm:cxn modelId="{A5A8525A-9DFA-4D9E-B07A-53D7C50A87A0}" type="presParOf" srcId="{60CF0697-3268-D34B-80CA-91D0B58668E9}" destId="{61EEDD51-4FC6-124B-B008-1181F1DAAE5B}" srcOrd="2" destOrd="0" presId="urn:microsoft.com/office/officeart/2005/8/layout/chevron2"/>
    <dgm:cxn modelId="{5F53AD10-E880-4380-A59A-AE31F32AC1B0}" type="presParOf" srcId="{61EEDD51-4FC6-124B-B008-1181F1DAAE5B}" destId="{71E62F7F-DAF2-094A-A690-453C5A925BD8}" srcOrd="0" destOrd="0" presId="urn:microsoft.com/office/officeart/2005/8/layout/chevron2"/>
    <dgm:cxn modelId="{806B960A-CDE8-4954-BA5C-C9084906C516}" type="presParOf" srcId="{61EEDD51-4FC6-124B-B008-1181F1DAAE5B}" destId="{1A5544DD-F935-8541-AB1F-55657497246E}" srcOrd="1" destOrd="0" presId="urn:microsoft.com/office/officeart/2005/8/layout/chevron2"/>
    <dgm:cxn modelId="{17DAFD01-4029-4D41-8497-A2D9B7E5759E}" type="presParOf" srcId="{60CF0697-3268-D34B-80CA-91D0B58668E9}" destId="{BF155932-7EE2-9846-AE97-FA5047385421}" srcOrd="3" destOrd="0" presId="urn:microsoft.com/office/officeart/2005/8/layout/chevron2"/>
    <dgm:cxn modelId="{1C2379FD-F422-42A3-8CCE-153654BF5163}" type="presParOf" srcId="{60CF0697-3268-D34B-80CA-91D0B58668E9}" destId="{52699652-0DE8-7949-A4AB-6BAA40DA9150}" srcOrd="4" destOrd="0" presId="urn:microsoft.com/office/officeart/2005/8/layout/chevron2"/>
    <dgm:cxn modelId="{5283017A-44C4-47FE-8CDE-6476AB3388D2}" type="presParOf" srcId="{52699652-0DE8-7949-A4AB-6BAA40DA9150}" destId="{1BD235DC-D121-7541-886E-38DA6C795AB2}" srcOrd="0" destOrd="0" presId="urn:microsoft.com/office/officeart/2005/8/layout/chevron2"/>
    <dgm:cxn modelId="{EF896623-873D-4C99-B616-1308CFB6FFFC}" type="presParOf" srcId="{52699652-0DE8-7949-A4AB-6BAA40DA9150}" destId="{2D7B29DF-2007-7C41-A004-66263D1385F8}" srcOrd="1" destOrd="0" presId="urn:microsoft.com/office/officeart/2005/8/layout/chevron2"/>
    <dgm:cxn modelId="{B368D018-C4CE-4B58-8303-37AE694A055A}" type="presParOf" srcId="{60CF0697-3268-D34B-80CA-91D0B58668E9}" destId="{48054D97-155F-1A4E-A34B-4E888B98FC3D}" srcOrd="5" destOrd="0" presId="urn:microsoft.com/office/officeart/2005/8/layout/chevron2"/>
    <dgm:cxn modelId="{A595C85F-99F5-49A5-AEB1-E73E8A8C76B2}" type="presParOf" srcId="{60CF0697-3268-D34B-80CA-91D0B58668E9}" destId="{81DCB2FB-BE4B-0846-B1BB-BD6358463732}" srcOrd="6" destOrd="0" presId="urn:microsoft.com/office/officeart/2005/8/layout/chevron2"/>
    <dgm:cxn modelId="{E04F3553-4E6C-4055-BE66-9808874FD593}" type="presParOf" srcId="{81DCB2FB-BE4B-0846-B1BB-BD6358463732}" destId="{BAB5A59E-E88C-D043-973C-D2C69895DFA8}" srcOrd="0" destOrd="0" presId="urn:microsoft.com/office/officeart/2005/8/layout/chevron2"/>
    <dgm:cxn modelId="{E2367A97-831E-4659-86B0-D0F2DADBA38E}" type="presParOf" srcId="{81DCB2FB-BE4B-0846-B1BB-BD6358463732}" destId="{3DE90D7A-9F20-2F48-9A18-E814AB13EBF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D1F668-7633-504A-8F15-D3517BB37B98}" type="doc">
      <dgm:prSet loTypeId="urn:microsoft.com/office/officeart/2005/8/layout/chevron2" loCatId="process" qsTypeId="urn:microsoft.com/office/officeart/2005/8/quickstyle/simple4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20647E0A-AAA3-084C-87E6-B4AF40CE3664}">
      <dgm:prSet phldrT="[Text]"/>
      <dgm:spPr/>
      <dgm:t>
        <a:bodyPr/>
        <a:lstStyle/>
        <a:p>
          <a:r>
            <a:rPr lang="en-US" dirty="0" smtClean="0"/>
            <a:t>Warm up</a:t>
          </a:r>
          <a:endParaRPr lang="en-US" dirty="0"/>
        </a:p>
      </dgm:t>
    </dgm:pt>
    <dgm:pt modelId="{CE2DCEF2-515A-2641-8965-C797CB6E71A1}" type="parTrans" cxnId="{D2D4BE45-3DF3-D941-8D03-1E7ACE54A0D9}">
      <dgm:prSet/>
      <dgm:spPr/>
      <dgm:t>
        <a:bodyPr/>
        <a:lstStyle/>
        <a:p>
          <a:endParaRPr lang="en-US"/>
        </a:p>
      </dgm:t>
    </dgm:pt>
    <dgm:pt modelId="{448EECBF-37C0-904B-AB1E-E6D1381EE837}" type="sibTrans" cxnId="{D2D4BE45-3DF3-D941-8D03-1E7ACE54A0D9}">
      <dgm:prSet/>
      <dgm:spPr/>
      <dgm:t>
        <a:bodyPr/>
        <a:lstStyle/>
        <a:p>
          <a:endParaRPr lang="en-US"/>
        </a:p>
      </dgm:t>
    </dgm:pt>
    <dgm:pt modelId="{9A220FA6-43A1-2A41-8766-0792C3F21730}">
      <dgm:prSet phldrT="[Text]"/>
      <dgm:spPr/>
      <dgm:t>
        <a:bodyPr/>
        <a:lstStyle/>
        <a:p>
          <a:r>
            <a:rPr lang="en-US" dirty="0" smtClean="0"/>
            <a:t>Week 1~4</a:t>
          </a:r>
          <a:endParaRPr lang="en-US" dirty="0"/>
        </a:p>
      </dgm:t>
    </dgm:pt>
    <dgm:pt modelId="{5F87B80F-5E86-F142-8276-94779A9044A7}" type="parTrans" cxnId="{E4C3C042-44AB-1C4E-9E67-F7AEE0D3EAE9}">
      <dgm:prSet/>
      <dgm:spPr/>
      <dgm:t>
        <a:bodyPr/>
        <a:lstStyle/>
        <a:p>
          <a:endParaRPr lang="en-US"/>
        </a:p>
      </dgm:t>
    </dgm:pt>
    <dgm:pt modelId="{C22230CC-733B-474B-96DC-4FEDE85F926B}" type="sibTrans" cxnId="{E4C3C042-44AB-1C4E-9E67-F7AEE0D3EAE9}">
      <dgm:prSet/>
      <dgm:spPr/>
      <dgm:t>
        <a:bodyPr/>
        <a:lstStyle/>
        <a:p>
          <a:endParaRPr lang="en-US"/>
        </a:p>
      </dgm:t>
    </dgm:pt>
    <dgm:pt modelId="{23439BD3-0D20-E84B-83B5-B966653769DC}">
      <dgm:prSet phldrT="[Text]"/>
      <dgm:spPr/>
      <dgm:t>
        <a:bodyPr/>
        <a:lstStyle/>
        <a:p>
          <a:r>
            <a:rPr lang="en-US" dirty="0" smtClean="0"/>
            <a:t>Learn Project </a:t>
          </a:r>
          <a:r>
            <a:rPr lang="en-US" dirty="0" err="1" smtClean="0"/>
            <a:t>Darkstar</a:t>
          </a:r>
          <a:endParaRPr lang="en-US" dirty="0"/>
        </a:p>
      </dgm:t>
    </dgm:pt>
    <dgm:pt modelId="{1CCD7123-7103-1541-871D-5D5A2943BA10}" type="parTrans" cxnId="{B379D1A3-9245-594C-B092-4E57BE97EF74}">
      <dgm:prSet/>
      <dgm:spPr/>
      <dgm:t>
        <a:bodyPr/>
        <a:lstStyle/>
        <a:p>
          <a:endParaRPr lang="en-US"/>
        </a:p>
      </dgm:t>
    </dgm:pt>
    <dgm:pt modelId="{2C89B2BB-143E-8F44-B395-E313BD076AB2}" type="sibTrans" cxnId="{B379D1A3-9245-594C-B092-4E57BE97EF74}">
      <dgm:prSet/>
      <dgm:spPr/>
      <dgm:t>
        <a:bodyPr/>
        <a:lstStyle/>
        <a:p>
          <a:endParaRPr lang="en-US"/>
        </a:p>
      </dgm:t>
    </dgm:pt>
    <dgm:pt modelId="{D79131F6-47D5-7448-B3E0-7830110B0760}">
      <dgm:prSet/>
      <dgm:spPr/>
      <dgm:t>
        <a:bodyPr/>
        <a:lstStyle/>
        <a:p>
          <a:r>
            <a:rPr lang="en-US" dirty="0" smtClean="0"/>
            <a:t>Polish what we have</a:t>
          </a:r>
          <a:endParaRPr lang="en-US" dirty="0"/>
        </a:p>
      </dgm:t>
    </dgm:pt>
    <dgm:pt modelId="{E76C2BCD-EE58-2B4B-B893-8E653F380B11}">
      <dgm:prSet/>
      <dgm:spPr/>
      <dgm:t>
        <a:bodyPr/>
        <a:lstStyle/>
        <a:p>
          <a:r>
            <a:rPr lang="en-US" dirty="0" smtClean="0"/>
            <a:t>Week 14~16</a:t>
          </a:r>
          <a:endParaRPr lang="en-US" dirty="0"/>
        </a:p>
      </dgm:t>
    </dgm:pt>
    <dgm:pt modelId="{2483AF1B-6BBC-AB4F-99D6-DE210B5DEE27}">
      <dgm:prSet/>
      <dgm:spPr/>
      <dgm:t>
        <a:bodyPr/>
        <a:lstStyle/>
        <a:p>
          <a:r>
            <a:rPr lang="en-US" dirty="0" smtClean="0"/>
            <a:t>Wrap up</a:t>
          </a:r>
          <a:endParaRPr lang="en-US" dirty="0"/>
        </a:p>
      </dgm:t>
    </dgm:pt>
    <dgm:pt modelId="{1D0F4348-AE68-1443-ACAC-247867463E44}" type="sibTrans" cxnId="{D496C777-6FB3-A440-823C-009C1F744D6E}">
      <dgm:prSet/>
      <dgm:spPr/>
      <dgm:t>
        <a:bodyPr/>
        <a:lstStyle/>
        <a:p>
          <a:endParaRPr lang="en-US"/>
        </a:p>
      </dgm:t>
    </dgm:pt>
    <dgm:pt modelId="{68C8B9A2-5412-AB40-8CB8-00A53891DA77}" type="parTrans" cxnId="{D496C777-6FB3-A440-823C-009C1F744D6E}">
      <dgm:prSet/>
      <dgm:spPr/>
      <dgm:t>
        <a:bodyPr/>
        <a:lstStyle/>
        <a:p>
          <a:endParaRPr lang="en-US"/>
        </a:p>
      </dgm:t>
    </dgm:pt>
    <dgm:pt modelId="{B8EC0C69-B1D6-654D-8836-23D419FF52A5}" type="sibTrans" cxnId="{9DCFB174-173C-EE4C-9915-52A664154A74}">
      <dgm:prSet/>
      <dgm:spPr/>
      <dgm:t>
        <a:bodyPr/>
        <a:lstStyle/>
        <a:p>
          <a:endParaRPr lang="en-US"/>
        </a:p>
      </dgm:t>
    </dgm:pt>
    <dgm:pt modelId="{0A8A08F5-F52D-814F-BBB1-261499124C08}" type="parTrans" cxnId="{9DCFB174-173C-EE4C-9915-52A664154A74}">
      <dgm:prSet/>
      <dgm:spPr/>
      <dgm:t>
        <a:bodyPr/>
        <a:lstStyle/>
        <a:p>
          <a:endParaRPr lang="en-US"/>
        </a:p>
      </dgm:t>
    </dgm:pt>
    <dgm:pt modelId="{8754C5B8-00CE-6049-B8FF-AB816D1280B5}" type="sibTrans" cxnId="{B9571777-6079-8141-B307-10A78831481E}">
      <dgm:prSet/>
      <dgm:spPr/>
      <dgm:t>
        <a:bodyPr/>
        <a:lstStyle/>
        <a:p>
          <a:endParaRPr lang="en-US"/>
        </a:p>
      </dgm:t>
    </dgm:pt>
    <dgm:pt modelId="{8EAB3D8F-2985-B54D-B7D9-3EDE39D27ED6}" type="parTrans" cxnId="{B9571777-6079-8141-B307-10A78831481E}">
      <dgm:prSet/>
      <dgm:spPr/>
      <dgm:t>
        <a:bodyPr/>
        <a:lstStyle/>
        <a:p>
          <a:endParaRPr lang="en-US"/>
        </a:p>
      </dgm:t>
    </dgm:pt>
    <dgm:pt modelId="{3017A5A8-476D-104B-9D43-E8B2C44D4D08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Use what we learned</a:t>
          </a:r>
          <a:endParaRPr lang="en-US" dirty="0">
            <a:solidFill>
              <a:schemeClr val="bg1"/>
            </a:solidFill>
          </a:endParaRPr>
        </a:p>
      </dgm:t>
    </dgm:pt>
    <dgm:pt modelId="{880168C5-79A6-674F-B09C-497A70F195AB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Week 9~13</a:t>
          </a:r>
          <a:endParaRPr lang="en-US" dirty="0">
            <a:solidFill>
              <a:schemeClr val="bg1"/>
            </a:solidFill>
          </a:endParaRPr>
        </a:p>
      </dgm:t>
    </dgm:pt>
    <dgm:pt modelId="{D1F29F96-C0DA-4D46-A9F2-9A284FE773D4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Implement</a:t>
          </a:r>
          <a:endParaRPr lang="en-US" dirty="0"/>
        </a:p>
      </dgm:t>
    </dgm:pt>
    <dgm:pt modelId="{31CD0D02-E768-8E43-8594-45B2CD56F275}" type="sibTrans" cxnId="{EDB1DE88-E4FA-D34C-BAE3-5B5160727A1B}">
      <dgm:prSet/>
      <dgm:spPr/>
      <dgm:t>
        <a:bodyPr/>
        <a:lstStyle/>
        <a:p>
          <a:endParaRPr lang="en-US"/>
        </a:p>
      </dgm:t>
    </dgm:pt>
    <dgm:pt modelId="{27A33E63-0C7F-644E-8ED8-2C570FB446A0}" type="parTrans" cxnId="{EDB1DE88-E4FA-D34C-BAE3-5B5160727A1B}">
      <dgm:prSet/>
      <dgm:spPr/>
      <dgm:t>
        <a:bodyPr/>
        <a:lstStyle/>
        <a:p>
          <a:endParaRPr lang="en-US"/>
        </a:p>
      </dgm:t>
    </dgm:pt>
    <dgm:pt modelId="{847FE3B3-F8F3-9F44-9BCF-553BC7A09107}" type="sibTrans" cxnId="{869F2637-8431-614B-B596-EC168F5893BB}">
      <dgm:prSet/>
      <dgm:spPr/>
      <dgm:t>
        <a:bodyPr/>
        <a:lstStyle/>
        <a:p>
          <a:endParaRPr lang="en-US"/>
        </a:p>
      </dgm:t>
    </dgm:pt>
    <dgm:pt modelId="{3CE6975A-A993-0F4F-B9BE-F0879F42C42A}" type="parTrans" cxnId="{869F2637-8431-614B-B596-EC168F5893BB}">
      <dgm:prSet/>
      <dgm:spPr/>
      <dgm:t>
        <a:bodyPr/>
        <a:lstStyle/>
        <a:p>
          <a:endParaRPr lang="en-US"/>
        </a:p>
      </dgm:t>
    </dgm:pt>
    <dgm:pt modelId="{47CAD737-CE9B-254B-AB37-675CFCABCF61}" type="sibTrans" cxnId="{463A4B23-65D3-7941-A1BC-468C7FE85981}">
      <dgm:prSet/>
      <dgm:spPr/>
      <dgm:t>
        <a:bodyPr/>
        <a:lstStyle/>
        <a:p>
          <a:endParaRPr lang="en-US"/>
        </a:p>
      </dgm:t>
    </dgm:pt>
    <dgm:pt modelId="{EFDF9DCB-B7AE-324E-8341-C24D3411163B}" type="parTrans" cxnId="{463A4B23-65D3-7941-A1BC-468C7FE85981}">
      <dgm:prSet/>
      <dgm:spPr/>
      <dgm:t>
        <a:bodyPr/>
        <a:lstStyle/>
        <a:p>
          <a:endParaRPr lang="en-US"/>
        </a:p>
      </dgm:t>
    </dgm:pt>
    <dgm:pt modelId="{49AC6C43-3C0A-554D-B5BF-E3C93934E0D9}">
      <dgm:prSet phldrT="[Text]"/>
      <dgm:spPr/>
      <dgm:t>
        <a:bodyPr/>
        <a:lstStyle/>
        <a:p>
          <a:r>
            <a:rPr lang="en-US" dirty="0" smtClean="0"/>
            <a:t>Brain Storming</a:t>
          </a:r>
          <a:endParaRPr lang="en-US" dirty="0"/>
        </a:p>
      </dgm:t>
    </dgm:pt>
    <dgm:pt modelId="{7A40D6AA-A1B8-5647-8A8B-6A47D289FBE7}">
      <dgm:prSet phldrT="[Text]"/>
      <dgm:spPr/>
      <dgm:t>
        <a:bodyPr/>
        <a:lstStyle/>
        <a:p>
          <a:r>
            <a:rPr lang="en-US" dirty="0" smtClean="0"/>
            <a:t>Week 5~8</a:t>
          </a:r>
          <a:endParaRPr lang="en-US" dirty="0"/>
        </a:p>
      </dgm:t>
    </dgm:pt>
    <dgm:pt modelId="{70465C62-A972-CA4D-9636-30F08D82DA2D}">
      <dgm:prSet phldrT="[Text]"/>
      <dgm:spPr/>
      <dgm:t>
        <a:bodyPr/>
        <a:lstStyle/>
        <a:p>
          <a:r>
            <a:rPr lang="en-US" dirty="0" smtClean="0"/>
            <a:t>Second batch</a:t>
          </a:r>
          <a:endParaRPr lang="en-US" dirty="0"/>
        </a:p>
      </dgm:t>
    </dgm:pt>
    <dgm:pt modelId="{2D46B9C3-C08D-284B-B45E-F0A7690FDBD0}" type="sibTrans" cxnId="{68D5996E-0A25-E543-B4A2-50158E3F0B42}">
      <dgm:prSet/>
      <dgm:spPr/>
      <dgm:t>
        <a:bodyPr/>
        <a:lstStyle/>
        <a:p>
          <a:endParaRPr lang="en-US"/>
        </a:p>
      </dgm:t>
    </dgm:pt>
    <dgm:pt modelId="{BD4B7688-9387-B848-92A0-2702078A64FF}" type="parTrans" cxnId="{68D5996E-0A25-E543-B4A2-50158E3F0B42}">
      <dgm:prSet/>
      <dgm:spPr/>
      <dgm:t>
        <a:bodyPr/>
        <a:lstStyle/>
        <a:p>
          <a:endParaRPr lang="en-US"/>
        </a:p>
      </dgm:t>
    </dgm:pt>
    <dgm:pt modelId="{E28FF05D-DD71-0B4F-BA88-4EDC300B01E6}" type="sibTrans" cxnId="{EF21301F-70F1-B747-AC62-AD81D3A93F47}">
      <dgm:prSet/>
      <dgm:spPr/>
      <dgm:t>
        <a:bodyPr/>
        <a:lstStyle/>
        <a:p>
          <a:endParaRPr lang="en-US"/>
        </a:p>
      </dgm:t>
    </dgm:pt>
    <dgm:pt modelId="{878F7374-C345-7E42-85F9-EA3E123ED0BD}" type="parTrans" cxnId="{EF21301F-70F1-B747-AC62-AD81D3A93F47}">
      <dgm:prSet/>
      <dgm:spPr/>
      <dgm:t>
        <a:bodyPr/>
        <a:lstStyle/>
        <a:p>
          <a:endParaRPr lang="en-US"/>
        </a:p>
      </dgm:t>
    </dgm:pt>
    <dgm:pt modelId="{0A0C6C51-DBC2-014A-BBEF-4FD33366F4BB}" type="sibTrans" cxnId="{14995CBA-3548-664B-8EF1-9777E360B18C}">
      <dgm:prSet/>
      <dgm:spPr/>
      <dgm:t>
        <a:bodyPr/>
        <a:lstStyle/>
        <a:p>
          <a:endParaRPr lang="en-US"/>
        </a:p>
      </dgm:t>
    </dgm:pt>
    <dgm:pt modelId="{6CC05DB0-91FE-2249-A4C1-B679699EE1D1}" type="parTrans" cxnId="{14995CBA-3548-664B-8EF1-9777E360B18C}">
      <dgm:prSet/>
      <dgm:spPr/>
      <dgm:t>
        <a:bodyPr/>
        <a:lstStyle/>
        <a:p>
          <a:endParaRPr lang="en-US"/>
        </a:p>
      </dgm:t>
    </dgm:pt>
    <dgm:pt modelId="{60CF0697-3268-D34B-80CA-91D0B58668E9}" type="pres">
      <dgm:prSet presAssocID="{36D1F668-7633-504A-8F15-D3517BB37B9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CBB5D2-1B3D-D547-BE77-C7DB4146B4BD}" type="pres">
      <dgm:prSet presAssocID="{20647E0A-AAA3-084C-87E6-B4AF40CE3664}" presName="composite" presStyleCnt="0"/>
      <dgm:spPr/>
      <dgm:t>
        <a:bodyPr/>
        <a:lstStyle/>
        <a:p>
          <a:endParaRPr lang="en-US"/>
        </a:p>
      </dgm:t>
    </dgm:pt>
    <dgm:pt modelId="{10E0C27D-7CC4-B44A-8703-E6D57A2FA840}" type="pres">
      <dgm:prSet presAssocID="{20647E0A-AAA3-084C-87E6-B4AF40CE3664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3EACD5-81B2-0A4A-ADD4-5847C04B3CB6}" type="pres">
      <dgm:prSet presAssocID="{20647E0A-AAA3-084C-87E6-B4AF40CE3664}" presName="descendantText" presStyleLbl="alignAcc1" presStyleIdx="0" presStyleCnt="4" custScaleX="57477" custLinFactNeighborX="-36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49F608-D029-D14A-B215-97BD9A0C3D31}" type="pres">
      <dgm:prSet presAssocID="{448EECBF-37C0-904B-AB1E-E6D1381EE837}" presName="sp" presStyleCnt="0"/>
      <dgm:spPr/>
      <dgm:t>
        <a:bodyPr/>
        <a:lstStyle/>
        <a:p>
          <a:endParaRPr lang="en-US"/>
        </a:p>
      </dgm:t>
    </dgm:pt>
    <dgm:pt modelId="{61EEDD51-4FC6-124B-B008-1181F1DAAE5B}" type="pres">
      <dgm:prSet presAssocID="{70465C62-A972-CA4D-9636-30F08D82DA2D}" presName="composite" presStyleCnt="0"/>
      <dgm:spPr/>
      <dgm:t>
        <a:bodyPr/>
        <a:lstStyle/>
        <a:p>
          <a:endParaRPr lang="en-US"/>
        </a:p>
      </dgm:t>
    </dgm:pt>
    <dgm:pt modelId="{71E62F7F-DAF2-094A-A690-453C5A925BD8}" type="pres">
      <dgm:prSet presAssocID="{70465C62-A972-CA4D-9636-30F08D82DA2D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5544DD-F935-8541-AB1F-55657497246E}" type="pres">
      <dgm:prSet presAssocID="{70465C62-A972-CA4D-9636-30F08D82DA2D}" presName="descendantText" presStyleLbl="alignAcc1" presStyleIdx="1" presStyleCnt="4" custScaleX="58075" custLinFactNeighborX="-3793" custLinFactNeighborY="-34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155932-7EE2-9846-AE97-FA5047385421}" type="pres">
      <dgm:prSet presAssocID="{2D46B9C3-C08D-284B-B45E-F0A7690FDBD0}" presName="sp" presStyleCnt="0"/>
      <dgm:spPr/>
      <dgm:t>
        <a:bodyPr/>
        <a:lstStyle/>
        <a:p>
          <a:endParaRPr lang="en-US"/>
        </a:p>
      </dgm:t>
    </dgm:pt>
    <dgm:pt modelId="{52699652-0DE8-7949-A4AB-6BAA40DA9150}" type="pres">
      <dgm:prSet presAssocID="{D1F29F96-C0DA-4D46-A9F2-9A284FE773D4}" presName="composite" presStyleCnt="0"/>
      <dgm:spPr/>
      <dgm:t>
        <a:bodyPr/>
        <a:lstStyle/>
        <a:p>
          <a:endParaRPr lang="en-US"/>
        </a:p>
      </dgm:t>
    </dgm:pt>
    <dgm:pt modelId="{1BD235DC-D121-7541-886E-38DA6C795AB2}" type="pres">
      <dgm:prSet presAssocID="{D1F29F96-C0DA-4D46-A9F2-9A284FE773D4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7B29DF-2007-7C41-A004-66263D1385F8}" type="pres">
      <dgm:prSet presAssocID="{D1F29F96-C0DA-4D46-A9F2-9A284FE773D4}" presName="descendantText" presStyleLbl="alignAcc1" presStyleIdx="2" presStyleCnt="4" custScaleX="59198" custLinFactNeighborX="-40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054D97-155F-1A4E-A34B-4E888B98FC3D}" type="pres">
      <dgm:prSet presAssocID="{31CD0D02-E768-8E43-8594-45B2CD56F275}" presName="sp" presStyleCnt="0"/>
      <dgm:spPr/>
      <dgm:t>
        <a:bodyPr/>
        <a:lstStyle/>
        <a:p>
          <a:endParaRPr lang="en-US"/>
        </a:p>
      </dgm:t>
    </dgm:pt>
    <dgm:pt modelId="{81DCB2FB-BE4B-0846-B1BB-BD6358463732}" type="pres">
      <dgm:prSet presAssocID="{2483AF1B-6BBC-AB4F-99D6-DE210B5DEE27}" presName="composite" presStyleCnt="0"/>
      <dgm:spPr/>
      <dgm:t>
        <a:bodyPr/>
        <a:lstStyle/>
        <a:p>
          <a:endParaRPr lang="en-US"/>
        </a:p>
      </dgm:t>
    </dgm:pt>
    <dgm:pt modelId="{BAB5A59E-E88C-D043-973C-D2C69895DFA8}" type="pres">
      <dgm:prSet presAssocID="{2483AF1B-6BBC-AB4F-99D6-DE210B5DEE2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E90D7A-9F20-2F48-9A18-E814AB13EBFB}" type="pres">
      <dgm:prSet presAssocID="{2483AF1B-6BBC-AB4F-99D6-DE210B5DEE27}" presName="descendantText" presStyleLbl="alignAcc1" presStyleIdx="3" presStyleCnt="4" custScaleX="58565" custLinFactNeighborX="-38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984874-5DF0-43D9-81F2-E8BF233F2B8C}" type="presOf" srcId="{D79131F6-47D5-7448-B3E0-7830110B0760}" destId="{3DE90D7A-9F20-2F48-9A18-E814AB13EBFB}" srcOrd="0" destOrd="1" presId="urn:microsoft.com/office/officeart/2005/8/layout/chevron2"/>
    <dgm:cxn modelId="{D496C777-6FB3-A440-823C-009C1F744D6E}" srcId="{36D1F668-7633-504A-8F15-D3517BB37B98}" destId="{2483AF1B-6BBC-AB4F-99D6-DE210B5DEE27}" srcOrd="3" destOrd="0" parTransId="{68C8B9A2-5412-AB40-8CB8-00A53891DA77}" sibTransId="{1D0F4348-AE68-1443-ACAC-247867463E44}"/>
    <dgm:cxn modelId="{E4C3C042-44AB-1C4E-9E67-F7AEE0D3EAE9}" srcId="{20647E0A-AAA3-084C-87E6-B4AF40CE3664}" destId="{9A220FA6-43A1-2A41-8766-0792C3F21730}" srcOrd="0" destOrd="0" parTransId="{5F87B80F-5E86-F142-8276-94779A9044A7}" sibTransId="{C22230CC-733B-474B-96DC-4FEDE85F926B}"/>
    <dgm:cxn modelId="{CCBCB51F-2B15-4C61-89C5-F0832B5B22AB}" type="presOf" srcId="{D1F29F96-C0DA-4D46-A9F2-9A284FE773D4}" destId="{1BD235DC-D121-7541-886E-38DA6C795AB2}" srcOrd="0" destOrd="0" presId="urn:microsoft.com/office/officeart/2005/8/layout/chevron2"/>
    <dgm:cxn modelId="{51972D07-B7D3-45A0-ADE7-3A12FFF0159A}" type="presOf" srcId="{2483AF1B-6BBC-AB4F-99D6-DE210B5DEE27}" destId="{BAB5A59E-E88C-D043-973C-D2C69895DFA8}" srcOrd="0" destOrd="0" presId="urn:microsoft.com/office/officeart/2005/8/layout/chevron2"/>
    <dgm:cxn modelId="{D2D4BE45-3DF3-D941-8D03-1E7ACE54A0D9}" srcId="{36D1F668-7633-504A-8F15-D3517BB37B98}" destId="{20647E0A-AAA3-084C-87E6-B4AF40CE3664}" srcOrd="0" destOrd="0" parTransId="{CE2DCEF2-515A-2641-8965-C797CB6E71A1}" sibTransId="{448EECBF-37C0-904B-AB1E-E6D1381EE837}"/>
    <dgm:cxn modelId="{68D5996E-0A25-E543-B4A2-50158E3F0B42}" srcId="{36D1F668-7633-504A-8F15-D3517BB37B98}" destId="{70465C62-A972-CA4D-9636-30F08D82DA2D}" srcOrd="1" destOrd="0" parTransId="{BD4B7688-9387-B848-92A0-2702078A64FF}" sibTransId="{2D46B9C3-C08D-284B-B45E-F0A7690FDBD0}"/>
    <dgm:cxn modelId="{9DCFB174-173C-EE4C-9915-52A664154A74}" srcId="{2483AF1B-6BBC-AB4F-99D6-DE210B5DEE27}" destId="{D79131F6-47D5-7448-B3E0-7830110B0760}" srcOrd="1" destOrd="0" parTransId="{0A8A08F5-F52D-814F-BBB1-261499124C08}" sibTransId="{B8EC0C69-B1D6-654D-8836-23D419FF52A5}"/>
    <dgm:cxn modelId="{B6A318EA-49CE-4264-A802-35DEEBB42077}" type="presOf" srcId="{70465C62-A972-CA4D-9636-30F08D82DA2D}" destId="{71E62F7F-DAF2-094A-A690-453C5A925BD8}" srcOrd="0" destOrd="0" presId="urn:microsoft.com/office/officeart/2005/8/layout/chevron2"/>
    <dgm:cxn modelId="{EF21301F-70F1-B747-AC62-AD81D3A93F47}" srcId="{70465C62-A972-CA4D-9636-30F08D82DA2D}" destId="{49AC6C43-3C0A-554D-B5BF-E3C93934E0D9}" srcOrd="1" destOrd="0" parTransId="{878F7374-C345-7E42-85F9-EA3E123ED0BD}" sibTransId="{E28FF05D-DD71-0B4F-BA88-4EDC300B01E6}"/>
    <dgm:cxn modelId="{DC79D631-C067-4912-87B2-2C3EE3BCED4F}" type="presOf" srcId="{9A220FA6-43A1-2A41-8766-0792C3F21730}" destId="{EC3EACD5-81B2-0A4A-ADD4-5847C04B3CB6}" srcOrd="0" destOrd="0" presId="urn:microsoft.com/office/officeart/2005/8/layout/chevron2"/>
    <dgm:cxn modelId="{F55F9057-06AB-4EE1-A8A0-308A8CB6A987}" type="presOf" srcId="{20647E0A-AAA3-084C-87E6-B4AF40CE3664}" destId="{10E0C27D-7CC4-B44A-8703-E6D57A2FA840}" srcOrd="0" destOrd="0" presId="urn:microsoft.com/office/officeart/2005/8/layout/chevron2"/>
    <dgm:cxn modelId="{82509A82-851D-49C4-9EF7-67C5256B2F2D}" type="presOf" srcId="{3017A5A8-476D-104B-9D43-E8B2C44D4D08}" destId="{2D7B29DF-2007-7C41-A004-66263D1385F8}" srcOrd="0" destOrd="1" presId="urn:microsoft.com/office/officeart/2005/8/layout/chevron2"/>
    <dgm:cxn modelId="{9DBD0A77-D4D9-42C5-B726-636A19CC8EBE}" type="presOf" srcId="{36D1F668-7633-504A-8F15-D3517BB37B98}" destId="{60CF0697-3268-D34B-80CA-91D0B58668E9}" srcOrd="0" destOrd="0" presId="urn:microsoft.com/office/officeart/2005/8/layout/chevron2"/>
    <dgm:cxn modelId="{EDB1DE88-E4FA-D34C-BAE3-5B5160727A1B}" srcId="{36D1F668-7633-504A-8F15-D3517BB37B98}" destId="{D1F29F96-C0DA-4D46-A9F2-9A284FE773D4}" srcOrd="2" destOrd="0" parTransId="{27A33E63-0C7F-644E-8ED8-2C570FB446A0}" sibTransId="{31CD0D02-E768-8E43-8594-45B2CD56F275}"/>
    <dgm:cxn modelId="{869F2637-8431-614B-B596-EC168F5893BB}" srcId="{D1F29F96-C0DA-4D46-A9F2-9A284FE773D4}" destId="{3017A5A8-476D-104B-9D43-E8B2C44D4D08}" srcOrd="1" destOrd="0" parTransId="{3CE6975A-A993-0F4F-B9BE-F0879F42C42A}" sibTransId="{847FE3B3-F8F3-9F44-9BCF-553BC7A09107}"/>
    <dgm:cxn modelId="{203F58D5-F77E-4E60-BFB7-9CB7F7CECC1A}" type="presOf" srcId="{23439BD3-0D20-E84B-83B5-B966653769DC}" destId="{EC3EACD5-81B2-0A4A-ADD4-5847C04B3CB6}" srcOrd="0" destOrd="1" presId="urn:microsoft.com/office/officeart/2005/8/layout/chevron2"/>
    <dgm:cxn modelId="{0087F975-7FFB-4B5A-9532-CCBEDF9B163A}" type="presOf" srcId="{E76C2BCD-EE58-2B4B-B893-8E653F380B11}" destId="{3DE90D7A-9F20-2F48-9A18-E814AB13EBFB}" srcOrd="0" destOrd="0" presId="urn:microsoft.com/office/officeart/2005/8/layout/chevron2"/>
    <dgm:cxn modelId="{4157B010-686F-4EE4-9998-61F3C4A529FC}" type="presOf" srcId="{49AC6C43-3C0A-554D-B5BF-E3C93934E0D9}" destId="{1A5544DD-F935-8541-AB1F-55657497246E}" srcOrd="0" destOrd="1" presId="urn:microsoft.com/office/officeart/2005/8/layout/chevron2"/>
    <dgm:cxn modelId="{B9571777-6079-8141-B307-10A78831481E}" srcId="{2483AF1B-6BBC-AB4F-99D6-DE210B5DEE27}" destId="{E76C2BCD-EE58-2B4B-B893-8E653F380B11}" srcOrd="0" destOrd="0" parTransId="{8EAB3D8F-2985-B54D-B7D9-3EDE39D27ED6}" sibTransId="{8754C5B8-00CE-6049-B8FF-AB816D1280B5}"/>
    <dgm:cxn modelId="{463A4B23-65D3-7941-A1BC-468C7FE85981}" srcId="{D1F29F96-C0DA-4D46-A9F2-9A284FE773D4}" destId="{880168C5-79A6-674F-B09C-497A70F195AB}" srcOrd="0" destOrd="0" parTransId="{EFDF9DCB-B7AE-324E-8341-C24D3411163B}" sibTransId="{47CAD737-CE9B-254B-AB37-675CFCABCF61}"/>
    <dgm:cxn modelId="{B379D1A3-9245-594C-B092-4E57BE97EF74}" srcId="{20647E0A-AAA3-084C-87E6-B4AF40CE3664}" destId="{23439BD3-0D20-E84B-83B5-B966653769DC}" srcOrd="1" destOrd="0" parTransId="{1CCD7123-7103-1541-871D-5D5A2943BA10}" sibTransId="{2C89B2BB-143E-8F44-B395-E313BD076AB2}"/>
    <dgm:cxn modelId="{62F60C49-E833-471D-8E9F-AA971C6812CC}" type="presOf" srcId="{880168C5-79A6-674F-B09C-497A70F195AB}" destId="{2D7B29DF-2007-7C41-A004-66263D1385F8}" srcOrd="0" destOrd="0" presId="urn:microsoft.com/office/officeart/2005/8/layout/chevron2"/>
    <dgm:cxn modelId="{14995CBA-3548-664B-8EF1-9777E360B18C}" srcId="{70465C62-A972-CA4D-9636-30F08D82DA2D}" destId="{7A40D6AA-A1B8-5647-8A8B-6A47D289FBE7}" srcOrd="0" destOrd="0" parTransId="{6CC05DB0-91FE-2249-A4C1-B679699EE1D1}" sibTransId="{0A0C6C51-DBC2-014A-BBEF-4FD33366F4BB}"/>
    <dgm:cxn modelId="{0FF314E3-7D75-412D-A2CA-77417F6369F5}" type="presOf" srcId="{7A40D6AA-A1B8-5647-8A8B-6A47D289FBE7}" destId="{1A5544DD-F935-8541-AB1F-55657497246E}" srcOrd="0" destOrd="0" presId="urn:microsoft.com/office/officeart/2005/8/layout/chevron2"/>
    <dgm:cxn modelId="{29783299-2C00-4C13-AAC7-83CED8274F05}" type="presParOf" srcId="{60CF0697-3268-D34B-80CA-91D0B58668E9}" destId="{35CBB5D2-1B3D-D547-BE77-C7DB4146B4BD}" srcOrd="0" destOrd="0" presId="urn:microsoft.com/office/officeart/2005/8/layout/chevron2"/>
    <dgm:cxn modelId="{07ECA019-CA88-4C8F-83EE-516FCBEE6C5C}" type="presParOf" srcId="{35CBB5D2-1B3D-D547-BE77-C7DB4146B4BD}" destId="{10E0C27D-7CC4-B44A-8703-E6D57A2FA840}" srcOrd="0" destOrd="0" presId="urn:microsoft.com/office/officeart/2005/8/layout/chevron2"/>
    <dgm:cxn modelId="{0D09E044-E414-4A83-AFC5-6A8B7263568E}" type="presParOf" srcId="{35CBB5D2-1B3D-D547-BE77-C7DB4146B4BD}" destId="{EC3EACD5-81B2-0A4A-ADD4-5847C04B3CB6}" srcOrd="1" destOrd="0" presId="urn:microsoft.com/office/officeart/2005/8/layout/chevron2"/>
    <dgm:cxn modelId="{21ABB6B1-633E-42B1-9327-D0F8FDF8F126}" type="presParOf" srcId="{60CF0697-3268-D34B-80CA-91D0B58668E9}" destId="{6749F608-D029-D14A-B215-97BD9A0C3D31}" srcOrd="1" destOrd="0" presId="urn:microsoft.com/office/officeart/2005/8/layout/chevron2"/>
    <dgm:cxn modelId="{63E7A57A-D372-400E-9B36-EAD2D537CBEE}" type="presParOf" srcId="{60CF0697-3268-D34B-80CA-91D0B58668E9}" destId="{61EEDD51-4FC6-124B-B008-1181F1DAAE5B}" srcOrd="2" destOrd="0" presId="urn:microsoft.com/office/officeart/2005/8/layout/chevron2"/>
    <dgm:cxn modelId="{D86BB7C6-7D36-4369-B7CC-34CA26007B3C}" type="presParOf" srcId="{61EEDD51-4FC6-124B-B008-1181F1DAAE5B}" destId="{71E62F7F-DAF2-094A-A690-453C5A925BD8}" srcOrd="0" destOrd="0" presId="urn:microsoft.com/office/officeart/2005/8/layout/chevron2"/>
    <dgm:cxn modelId="{205BB589-E87B-4216-84A7-270F1FC384CD}" type="presParOf" srcId="{61EEDD51-4FC6-124B-B008-1181F1DAAE5B}" destId="{1A5544DD-F935-8541-AB1F-55657497246E}" srcOrd="1" destOrd="0" presId="urn:microsoft.com/office/officeart/2005/8/layout/chevron2"/>
    <dgm:cxn modelId="{084E758F-388C-4DBE-81FA-9B2BB462AAEB}" type="presParOf" srcId="{60CF0697-3268-D34B-80CA-91D0B58668E9}" destId="{BF155932-7EE2-9846-AE97-FA5047385421}" srcOrd="3" destOrd="0" presId="urn:microsoft.com/office/officeart/2005/8/layout/chevron2"/>
    <dgm:cxn modelId="{EA04F819-C5FD-4119-85C4-D11378131CD7}" type="presParOf" srcId="{60CF0697-3268-D34B-80CA-91D0B58668E9}" destId="{52699652-0DE8-7949-A4AB-6BAA40DA9150}" srcOrd="4" destOrd="0" presId="urn:microsoft.com/office/officeart/2005/8/layout/chevron2"/>
    <dgm:cxn modelId="{8EFBA74A-C1D4-4345-9686-59C2D833B507}" type="presParOf" srcId="{52699652-0DE8-7949-A4AB-6BAA40DA9150}" destId="{1BD235DC-D121-7541-886E-38DA6C795AB2}" srcOrd="0" destOrd="0" presId="urn:microsoft.com/office/officeart/2005/8/layout/chevron2"/>
    <dgm:cxn modelId="{6EDC43E5-2673-4E86-937F-0C5C9E2E4671}" type="presParOf" srcId="{52699652-0DE8-7949-A4AB-6BAA40DA9150}" destId="{2D7B29DF-2007-7C41-A004-66263D1385F8}" srcOrd="1" destOrd="0" presId="urn:microsoft.com/office/officeart/2005/8/layout/chevron2"/>
    <dgm:cxn modelId="{377CEE06-0487-4589-BB59-E484A1D16C54}" type="presParOf" srcId="{60CF0697-3268-D34B-80CA-91D0B58668E9}" destId="{48054D97-155F-1A4E-A34B-4E888B98FC3D}" srcOrd="5" destOrd="0" presId="urn:microsoft.com/office/officeart/2005/8/layout/chevron2"/>
    <dgm:cxn modelId="{DDE2F0E2-26E6-496A-B33A-4742DF5BFD51}" type="presParOf" srcId="{60CF0697-3268-D34B-80CA-91D0B58668E9}" destId="{81DCB2FB-BE4B-0846-B1BB-BD6358463732}" srcOrd="6" destOrd="0" presId="urn:microsoft.com/office/officeart/2005/8/layout/chevron2"/>
    <dgm:cxn modelId="{43773497-E5E2-466A-9662-CE8BE09124E6}" type="presParOf" srcId="{81DCB2FB-BE4B-0846-B1BB-BD6358463732}" destId="{BAB5A59E-E88C-D043-973C-D2C69895DFA8}" srcOrd="0" destOrd="0" presId="urn:microsoft.com/office/officeart/2005/8/layout/chevron2"/>
    <dgm:cxn modelId="{31A2EAC5-8978-477B-80CC-C5200FA51D05}" type="presParOf" srcId="{81DCB2FB-BE4B-0846-B1BB-BD6358463732}" destId="{3DE90D7A-9F20-2F48-9A18-E814AB13EBF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D1F668-7633-504A-8F15-D3517BB37B98}" type="doc">
      <dgm:prSet loTypeId="urn:microsoft.com/office/officeart/2005/8/layout/chevron2" loCatId="process" qsTypeId="urn:microsoft.com/office/officeart/2005/8/quickstyle/simple4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20647E0A-AAA3-084C-87E6-B4AF40CE3664}">
      <dgm:prSet phldrT="[Text]"/>
      <dgm:spPr/>
      <dgm:t>
        <a:bodyPr/>
        <a:lstStyle/>
        <a:p>
          <a:r>
            <a:rPr lang="en-US" dirty="0" smtClean="0"/>
            <a:t>Warm up</a:t>
          </a:r>
          <a:endParaRPr lang="en-US" dirty="0"/>
        </a:p>
      </dgm:t>
    </dgm:pt>
    <dgm:pt modelId="{CE2DCEF2-515A-2641-8965-C797CB6E71A1}" type="parTrans" cxnId="{D2D4BE45-3DF3-D941-8D03-1E7ACE54A0D9}">
      <dgm:prSet/>
      <dgm:spPr/>
      <dgm:t>
        <a:bodyPr/>
        <a:lstStyle/>
        <a:p>
          <a:endParaRPr lang="en-US"/>
        </a:p>
      </dgm:t>
    </dgm:pt>
    <dgm:pt modelId="{448EECBF-37C0-904B-AB1E-E6D1381EE837}" type="sibTrans" cxnId="{D2D4BE45-3DF3-D941-8D03-1E7ACE54A0D9}">
      <dgm:prSet/>
      <dgm:spPr/>
      <dgm:t>
        <a:bodyPr/>
        <a:lstStyle/>
        <a:p>
          <a:endParaRPr lang="en-US"/>
        </a:p>
      </dgm:t>
    </dgm:pt>
    <dgm:pt modelId="{9A220FA6-43A1-2A41-8766-0792C3F21730}">
      <dgm:prSet phldrT="[Text]"/>
      <dgm:spPr/>
      <dgm:t>
        <a:bodyPr/>
        <a:lstStyle/>
        <a:p>
          <a:r>
            <a:rPr lang="en-US" dirty="0" smtClean="0"/>
            <a:t>Week 1~4</a:t>
          </a:r>
          <a:endParaRPr lang="en-US" dirty="0"/>
        </a:p>
      </dgm:t>
    </dgm:pt>
    <dgm:pt modelId="{5F87B80F-5E86-F142-8276-94779A9044A7}" type="parTrans" cxnId="{E4C3C042-44AB-1C4E-9E67-F7AEE0D3EAE9}">
      <dgm:prSet/>
      <dgm:spPr/>
      <dgm:t>
        <a:bodyPr/>
        <a:lstStyle/>
        <a:p>
          <a:endParaRPr lang="en-US"/>
        </a:p>
      </dgm:t>
    </dgm:pt>
    <dgm:pt modelId="{C22230CC-733B-474B-96DC-4FEDE85F926B}" type="sibTrans" cxnId="{E4C3C042-44AB-1C4E-9E67-F7AEE0D3EAE9}">
      <dgm:prSet/>
      <dgm:spPr/>
      <dgm:t>
        <a:bodyPr/>
        <a:lstStyle/>
        <a:p>
          <a:endParaRPr lang="en-US"/>
        </a:p>
      </dgm:t>
    </dgm:pt>
    <dgm:pt modelId="{23439BD3-0D20-E84B-83B5-B966653769DC}">
      <dgm:prSet phldrT="[Text]"/>
      <dgm:spPr/>
      <dgm:t>
        <a:bodyPr/>
        <a:lstStyle/>
        <a:p>
          <a:r>
            <a:rPr lang="en-US" dirty="0" smtClean="0"/>
            <a:t>Learn Project </a:t>
          </a:r>
          <a:r>
            <a:rPr lang="en-US" dirty="0" err="1" smtClean="0"/>
            <a:t>Darkstar</a:t>
          </a:r>
          <a:endParaRPr lang="en-US" dirty="0"/>
        </a:p>
      </dgm:t>
    </dgm:pt>
    <dgm:pt modelId="{1CCD7123-7103-1541-871D-5D5A2943BA10}" type="parTrans" cxnId="{B379D1A3-9245-594C-B092-4E57BE97EF74}">
      <dgm:prSet/>
      <dgm:spPr/>
      <dgm:t>
        <a:bodyPr/>
        <a:lstStyle/>
        <a:p>
          <a:endParaRPr lang="en-US"/>
        </a:p>
      </dgm:t>
    </dgm:pt>
    <dgm:pt modelId="{2C89B2BB-143E-8F44-B395-E313BD076AB2}" type="sibTrans" cxnId="{B379D1A3-9245-594C-B092-4E57BE97EF74}">
      <dgm:prSet/>
      <dgm:spPr/>
      <dgm:t>
        <a:bodyPr/>
        <a:lstStyle/>
        <a:p>
          <a:endParaRPr lang="en-US"/>
        </a:p>
      </dgm:t>
    </dgm:pt>
    <dgm:pt modelId="{D79131F6-47D5-7448-B3E0-7830110B0760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Polish what we have</a:t>
          </a:r>
          <a:endParaRPr lang="en-US" dirty="0">
            <a:solidFill>
              <a:schemeClr val="bg1"/>
            </a:solidFill>
          </a:endParaRPr>
        </a:p>
      </dgm:t>
    </dgm:pt>
    <dgm:pt modelId="{E76C2BCD-EE58-2B4B-B893-8E653F380B11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Week 14~16</a:t>
          </a:r>
          <a:endParaRPr lang="en-US" dirty="0">
            <a:solidFill>
              <a:schemeClr val="bg1"/>
            </a:solidFill>
          </a:endParaRPr>
        </a:p>
      </dgm:t>
    </dgm:pt>
    <dgm:pt modelId="{2483AF1B-6BBC-AB4F-99D6-DE210B5DEE27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Wrap up</a:t>
          </a:r>
          <a:endParaRPr lang="en-US" dirty="0"/>
        </a:p>
      </dgm:t>
    </dgm:pt>
    <dgm:pt modelId="{1D0F4348-AE68-1443-ACAC-247867463E44}" type="sibTrans" cxnId="{D496C777-6FB3-A440-823C-009C1F744D6E}">
      <dgm:prSet/>
      <dgm:spPr/>
      <dgm:t>
        <a:bodyPr/>
        <a:lstStyle/>
        <a:p>
          <a:endParaRPr lang="en-US"/>
        </a:p>
      </dgm:t>
    </dgm:pt>
    <dgm:pt modelId="{68C8B9A2-5412-AB40-8CB8-00A53891DA77}" type="parTrans" cxnId="{D496C777-6FB3-A440-823C-009C1F744D6E}">
      <dgm:prSet/>
      <dgm:spPr/>
      <dgm:t>
        <a:bodyPr/>
        <a:lstStyle/>
        <a:p>
          <a:endParaRPr lang="en-US"/>
        </a:p>
      </dgm:t>
    </dgm:pt>
    <dgm:pt modelId="{B8EC0C69-B1D6-654D-8836-23D419FF52A5}" type="sibTrans" cxnId="{9DCFB174-173C-EE4C-9915-52A664154A74}">
      <dgm:prSet/>
      <dgm:spPr/>
      <dgm:t>
        <a:bodyPr/>
        <a:lstStyle/>
        <a:p>
          <a:endParaRPr lang="en-US"/>
        </a:p>
      </dgm:t>
    </dgm:pt>
    <dgm:pt modelId="{0A8A08F5-F52D-814F-BBB1-261499124C08}" type="parTrans" cxnId="{9DCFB174-173C-EE4C-9915-52A664154A74}">
      <dgm:prSet/>
      <dgm:spPr/>
      <dgm:t>
        <a:bodyPr/>
        <a:lstStyle/>
        <a:p>
          <a:endParaRPr lang="en-US"/>
        </a:p>
      </dgm:t>
    </dgm:pt>
    <dgm:pt modelId="{8754C5B8-00CE-6049-B8FF-AB816D1280B5}" type="sibTrans" cxnId="{B9571777-6079-8141-B307-10A78831481E}">
      <dgm:prSet/>
      <dgm:spPr/>
      <dgm:t>
        <a:bodyPr/>
        <a:lstStyle/>
        <a:p>
          <a:endParaRPr lang="en-US"/>
        </a:p>
      </dgm:t>
    </dgm:pt>
    <dgm:pt modelId="{8EAB3D8F-2985-B54D-B7D9-3EDE39D27ED6}" type="parTrans" cxnId="{B9571777-6079-8141-B307-10A78831481E}">
      <dgm:prSet/>
      <dgm:spPr/>
      <dgm:t>
        <a:bodyPr/>
        <a:lstStyle/>
        <a:p>
          <a:endParaRPr lang="en-US"/>
        </a:p>
      </dgm:t>
    </dgm:pt>
    <dgm:pt modelId="{3017A5A8-476D-104B-9D43-E8B2C44D4D08}">
      <dgm:prSet phldrT="[Text]"/>
      <dgm:spPr/>
      <dgm:t>
        <a:bodyPr/>
        <a:lstStyle/>
        <a:p>
          <a:r>
            <a:rPr lang="en-US" dirty="0" smtClean="0"/>
            <a:t>Use what we learned</a:t>
          </a:r>
          <a:endParaRPr lang="en-US" dirty="0"/>
        </a:p>
      </dgm:t>
    </dgm:pt>
    <dgm:pt modelId="{880168C5-79A6-674F-B09C-497A70F195AB}">
      <dgm:prSet phldrT="[Text]"/>
      <dgm:spPr/>
      <dgm:t>
        <a:bodyPr/>
        <a:lstStyle/>
        <a:p>
          <a:r>
            <a:rPr lang="en-US" dirty="0" smtClean="0"/>
            <a:t>Week 9~13</a:t>
          </a:r>
          <a:endParaRPr lang="en-US" dirty="0"/>
        </a:p>
      </dgm:t>
    </dgm:pt>
    <dgm:pt modelId="{D1F29F96-C0DA-4D46-A9F2-9A284FE773D4}">
      <dgm:prSet phldrT="[Text]"/>
      <dgm:spPr/>
      <dgm:t>
        <a:bodyPr/>
        <a:lstStyle/>
        <a:p>
          <a:r>
            <a:rPr lang="en-US" dirty="0" smtClean="0"/>
            <a:t>Implement</a:t>
          </a:r>
          <a:endParaRPr lang="en-US" dirty="0"/>
        </a:p>
      </dgm:t>
    </dgm:pt>
    <dgm:pt modelId="{31CD0D02-E768-8E43-8594-45B2CD56F275}" type="sibTrans" cxnId="{EDB1DE88-E4FA-D34C-BAE3-5B5160727A1B}">
      <dgm:prSet/>
      <dgm:spPr/>
      <dgm:t>
        <a:bodyPr/>
        <a:lstStyle/>
        <a:p>
          <a:endParaRPr lang="en-US"/>
        </a:p>
      </dgm:t>
    </dgm:pt>
    <dgm:pt modelId="{27A33E63-0C7F-644E-8ED8-2C570FB446A0}" type="parTrans" cxnId="{EDB1DE88-E4FA-D34C-BAE3-5B5160727A1B}">
      <dgm:prSet/>
      <dgm:spPr/>
      <dgm:t>
        <a:bodyPr/>
        <a:lstStyle/>
        <a:p>
          <a:endParaRPr lang="en-US"/>
        </a:p>
      </dgm:t>
    </dgm:pt>
    <dgm:pt modelId="{847FE3B3-F8F3-9F44-9BCF-553BC7A09107}" type="sibTrans" cxnId="{869F2637-8431-614B-B596-EC168F5893BB}">
      <dgm:prSet/>
      <dgm:spPr/>
      <dgm:t>
        <a:bodyPr/>
        <a:lstStyle/>
        <a:p>
          <a:endParaRPr lang="en-US"/>
        </a:p>
      </dgm:t>
    </dgm:pt>
    <dgm:pt modelId="{3CE6975A-A993-0F4F-B9BE-F0879F42C42A}" type="parTrans" cxnId="{869F2637-8431-614B-B596-EC168F5893BB}">
      <dgm:prSet/>
      <dgm:spPr/>
      <dgm:t>
        <a:bodyPr/>
        <a:lstStyle/>
        <a:p>
          <a:endParaRPr lang="en-US"/>
        </a:p>
      </dgm:t>
    </dgm:pt>
    <dgm:pt modelId="{47CAD737-CE9B-254B-AB37-675CFCABCF61}" type="sibTrans" cxnId="{463A4B23-65D3-7941-A1BC-468C7FE85981}">
      <dgm:prSet/>
      <dgm:spPr/>
      <dgm:t>
        <a:bodyPr/>
        <a:lstStyle/>
        <a:p>
          <a:endParaRPr lang="en-US"/>
        </a:p>
      </dgm:t>
    </dgm:pt>
    <dgm:pt modelId="{EFDF9DCB-B7AE-324E-8341-C24D3411163B}" type="parTrans" cxnId="{463A4B23-65D3-7941-A1BC-468C7FE85981}">
      <dgm:prSet/>
      <dgm:spPr/>
      <dgm:t>
        <a:bodyPr/>
        <a:lstStyle/>
        <a:p>
          <a:endParaRPr lang="en-US"/>
        </a:p>
      </dgm:t>
    </dgm:pt>
    <dgm:pt modelId="{49AC6C43-3C0A-554D-B5BF-E3C93934E0D9}">
      <dgm:prSet phldrT="[Text]"/>
      <dgm:spPr/>
      <dgm:t>
        <a:bodyPr/>
        <a:lstStyle/>
        <a:p>
          <a:r>
            <a:rPr lang="en-US" dirty="0" smtClean="0"/>
            <a:t>Brain Storming</a:t>
          </a:r>
          <a:endParaRPr lang="en-US" dirty="0"/>
        </a:p>
      </dgm:t>
    </dgm:pt>
    <dgm:pt modelId="{7A40D6AA-A1B8-5647-8A8B-6A47D289FBE7}">
      <dgm:prSet phldrT="[Text]"/>
      <dgm:spPr/>
      <dgm:t>
        <a:bodyPr/>
        <a:lstStyle/>
        <a:p>
          <a:r>
            <a:rPr lang="en-US" dirty="0" smtClean="0"/>
            <a:t>Week 5~8</a:t>
          </a:r>
          <a:endParaRPr lang="en-US" dirty="0"/>
        </a:p>
      </dgm:t>
    </dgm:pt>
    <dgm:pt modelId="{70465C62-A972-CA4D-9636-30F08D82DA2D}">
      <dgm:prSet phldrT="[Text]"/>
      <dgm:spPr/>
      <dgm:t>
        <a:bodyPr/>
        <a:lstStyle/>
        <a:p>
          <a:r>
            <a:rPr lang="en-US" dirty="0" smtClean="0"/>
            <a:t>Second batch</a:t>
          </a:r>
          <a:endParaRPr lang="en-US" dirty="0"/>
        </a:p>
      </dgm:t>
    </dgm:pt>
    <dgm:pt modelId="{2D46B9C3-C08D-284B-B45E-F0A7690FDBD0}" type="sibTrans" cxnId="{68D5996E-0A25-E543-B4A2-50158E3F0B42}">
      <dgm:prSet/>
      <dgm:spPr/>
      <dgm:t>
        <a:bodyPr/>
        <a:lstStyle/>
        <a:p>
          <a:endParaRPr lang="en-US"/>
        </a:p>
      </dgm:t>
    </dgm:pt>
    <dgm:pt modelId="{BD4B7688-9387-B848-92A0-2702078A64FF}" type="parTrans" cxnId="{68D5996E-0A25-E543-B4A2-50158E3F0B42}">
      <dgm:prSet/>
      <dgm:spPr/>
      <dgm:t>
        <a:bodyPr/>
        <a:lstStyle/>
        <a:p>
          <a:endParaRPr lang="en-US"/>
        </a:p>
      </dgm:t>
    </dgm:pt>
    <dgm:pt modelId="{E28FF05D-DD71-0B4F-BA88-4EDC300B01E6}" type="sibTrans" cxnId="{EF21301F-70F1-B747-AC62-AD81D3A93F47}">
      <dgm:prSet/>
      <dgm:spPr/>
      <dgm:t>
        <a:bodyPr/>
        <a:lstStyle/>
        <a:p>
          <a:endParaRPr lang="en-US"/>
        </a:p>
      </dgm:t>
    </dgm:pt>
    <dgm:pt modelId="{878F7374-C345-7E42-85F9-EA3E123ED0BD}" type="parTrans" cxnId="{EF21301F-70F1-B747-AC62-AD81D3A93F47}">
      <dgm:prSet/>
      <dgm:spPr/>
      <dgm:t>
        <a:bodyPr/>
        <a:lstStyle/>
        <a:p>
          <a:endParaRPr lang="en-US"/>
        </a:p>
      </dgm:t>
    </dgm:pt>
    <dgm:pt modelId="{0A0C6C51-DBC2-014A-BBEF-4FD33366F4BB}" type="sibTrans" cxnId="{14995CBA-3548-664B-8EF1-9777E360B18C}">
      <dgm:prSet/>
      <dgm:spPr/>
      <dgm:t>
        <a:bodyPr/>
        <a:lstStyle/>
        <a:p>
          <a:endParaRPr lang="en-US"/>
        </a:p>
      </dgm:t>
    </dgm:pt>
    <dgm:pt modelId="{6CC05DB0-91FE-2249-A4C1-B679699EE1D1}" type="parTrans" cxnId="{14995CBA-3548-664B-8EF1-9777E360B18C}">
      <dgm:prSet/>
      <dgm:spPr/>
      <dgm:t>
        <a:bodyPr/>
        <a:lstStyle/>
        <a:p>
          <a:endParaRPr lang="en-US"/>
        </a:p>
      </dgm:t>
    </dgm:pt>
    <dgm:pt modelId="{60CF0697-3268-D34B-80CA-91D0B58668E9}" type="pres">
      <dgm:prSet presAssocID="{36D1F668-7633-504A-8F15-D3517BB37B9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CBB5D2-1B3D-D547-BE77-C7DB4146B4BD}" type="pres">
      <dgm:prSet presAssocID="{20647E0A-AAA3-084C-87E6-B4AF40CE3664}" presName="composite" presStyleCnt="0"/>
      <dgm:spPr/>
      <dgm:t>
        <a:bodyPr/>
        <a:lstStyle/>
        <a:p>
          <a:endParaRPr lang="en-US"/>
        </a:p>
      </dgm:t>
    </dgm:pt>
    <dgm:pt modelId="{10E0C27D-7CC4-B44A-8703-E6D57A2FA840}" type="pres">
      <dgm:prSet presAssocID="{20647E0A-AAA3-084C-87E6-B4AF40CE3664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3EACD5-81B2-0A4A-ADD4-5847C04B3CB6}" type="pres">
      <dgm:prSet presAssocID="{20647E0A-AAA3-084C-87E6-B4AF40CE3664}" presName="descendantText" presStyleLbl="alignAcc1" presStyleIdx="0" presStyleCnt="4" custScaleX="57477" custLinFactNeighborX="-36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49F608-D029-D14A-B215-97BD9A0C3D31}" type="pres">
      <dgm:prSet presAssocID="{448EECBF-37C0-904B-AB1E-E6D1381EE837}" presName="sp" presStyleCnt="0"/>
      <dgm:spPr/>
      <dgm:t>
        <a:bodyPr/>
        <a:lstStyle/>
        <a:p>
          <a:endParaRPr lang="en-US"/>
        </a:p>
      </dgm:t>
    </dgm:pt>
    <dgm:pt modelId="{61EEDD51-4FC6-124B-B008-1181F1DAAE5B}" type="pres">
      <dgm:prSet presAssocID="{70465C62-A972-CA4D-9636-30F08D82DA2D}" presName="composite" presStyleCnt="0"/>
      <dgm:spPr/>
      <dgm:t>
        <a:bodyPr/>
        <a:lstStyle/>
        <a:p>
          <a:endParaRPr lang="en-US"/>
        </a:p>
      </dgm:t>
    </dgm:pt>
    <dgm:pt modelId="{71E62F7F-DAF2-094A-A690-453C5A925BD8}" type="pres">
      <dgm:prSet presAssocID="{70465C62-A972-CA4D-9636-30F08D82DA2D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5544DD-F935-8541-AB1F-55657497246E}" type="pres">
      <dgm:prSet presAssocID="{70465C62-A972-CA4D-9636-30F08D82DA2D}" presName="descendantText" presStyleLbl="alignAcc1" presStyleIdx="1" presStyleCnt="4" custScaleX="58075" custLinFactNeighborX="-3793" custLinFactNeighborY="-34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155932-7EE2-9846-AE97-FA5047385421}" type="pres">
      <dgm:prSet presAssocID="{2D46B9C3-C08D-284B-B45E-F0A7690FDBD0}" presName="sp" presStyleCnt="0"/>
      <dgm:spPr/>
      <dgm:t>
        <a:bodyPr/>
        <a:lstStyle/>
        <a:p>
          <a:endParaRPr lang="en-US"/>
        </a:p>
      </dgm:t>
    </dgm:pt>
    <dgm:pt modelId="{52699652-0DE8-7949-A4AB-6BAA40DA9150}" type="pres">
      <dgm:prSet presAssocID="{D1F29F96-C0DA-4D46-A9F2-9A284FE773D4}" presName="composite" presStyleCnt="0"/>
      <dgm:spPr/>
      <dgm:t>
        <a:bodyPr/>
        <a:lstStyle/>
        <a:p>
          <a:endParaRPr lang="en-US"/>
        </a:p>
      </dgm:t>
    </dgm:pt>
    <dgm:pt modelId="{1BD235DC-D121-7541-886E-38DA6C795AB2}" type="pres">
      <dgm:prSet presAssocID="{D1F29F96-C0DA-4D46-A9F2-9A284FE773D4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7B29DF-2007-7C41-A004-66263D1385F8}" type="pres">
      <dgm:prSet presAssocID="{D1F29F96-C0DA-4D46-A9F2-9A284FE773D4}" presName="descendantText" presStyleLbl="alignAcc1" presStyleIdx="2" presStyleCnt="4" custScaleX="59198" custLinFactNeighborX="-40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054D97-155F-1A4E-A34B-4E888B98FC3D}" type="pres">
      <dgm:prSet presAssocID="{31CD0D02-E768-8E43-8594-45B2CD56F275}" presName="sp" presStyleCnt="0"/>
      <dgm:spPr/>
      <dgm:t>
        <a:bodyPr/>
        <a:lstStyle/>
        <a:p>
          <a:endParaRPr lang="en-US"/>
        </a:p>
      </dgm:t>
    </dgm:pt>
    <dgm:pt modelId="{81DCB2FB-BE4B-0846-B1BB-BD6358463732}" type="pres">
      <dgm:prSet presAssocID="{2483AF1B-6BBC-AB4F-99D6-DE210B5DEE27}" presName="composite" presStyleCnt="0"/>
      <dgm:spPr/>
      <dgm:t>
        <a:bodyPr/>
        <a:lstStyle/>
        <a:p>
          <a:endParaRPr lang="en-US"/>
        </a:p>
      </dgm:t>
    </dgm:pt>
    <dgm:pt modelId="{BAB5A59E-E88C-D043-973C-D2C69895DFA8}" type="pres">
      <dgm:prSet presAssocID="{2483AF1B-6BBC-AB4F-99D6-DE210B5DEE2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E90D7A-9F20-2F48-9A18-E814AB13EBFB}" type="pres">
      <dgm:prSet presAssocID="{2483AF1B-6BBC-AB4F-99D6-DE210B5DEE27}" presName="descendantText" presStyleLbl="alignAcc1" presStyleIdx="3" presStyleCnt="4" custScaleX="58565" custLinFactNeighborX="-38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F1DA12-2207-491A-AB19-ACFFE4D81965}" type="presOf" srcId="{9A220FA6-43A1-2A41-8766-0792C3F21730}" destId="{EC3EACD5-81B2-0A4A-ADD4-5847C04B3CB6}" srcOrd="0" destOrd="0" presId="urn:microsoft.com/office/officeart/2005/8/layout/chevron2"/>
    <dgm:cxn modelId="{E4C3C042-44AB-1C4E-9E67-F7AEE0D3EAE9}" srcId="{20647E0A-AAA3-084C-87E6-B4AF40CE3664}" destId="{9A220FA6-43A1-2A41-8766-0792C3F21730}" srcOrd="0" destOrd="0" parTransId="{5F87B80F-5E86-F142-8276-94779A9044A7}" sibTransId="{C22230CC-733B-474B-96DC-4FEDE85F926B}"/>
    <dgm:cxn modelId="{D496C777-6FB3-A440-823C-009C1F744D6E}" srcId="{36D1F668-7633-504A-8F15-D3517BB37B98}" destId="{2483AF1B-6BBC-AB4F-99D6-DE210B5DEE27}" srcOrd="3" destOrd="0" parTransId="{68C8B9A2-5412-AB40-8CB8-00A53891DA77}" sibTransId="{1D0F4348-AE68-1443-ACAC-247867463E44}"/>
    <dgm:cxn modelId="{D2D4BE45-3DF3-D941-8D03-1E7ACE54A0D9}" srcId="{36D1F668-7633-504A-8F15-D3517BB37B98}" destId="{20647E0A-AAA3-084C-87E6-B4AF40CE3664}" srcOrd="0" destOrd="0" parTransId="{CE2DCEF2-515A-2641-8965-C797CB6E71A1}" sibTransId="{448EECBF-37C0-904B-AB1E-E6D1381EE837}"/>
    <dgm:cxn modelId="{68D5996E-0A25-E543-B4A2-50158E3F0B42}" srcId="{36D1F668-7633-504A-8F15-D3517BB37B98}" destId="{70465C62-A972-CA4D-9636-30F08D82DA2D}" srcOrd="1" destOrd="0" parTransId="{BD4B7688-9387-B848-92A0-2702078A64FF}" sibTransId="{2D46B9C3-C08D-284B-B45E-F0A7690FDBD0}"/>
    <dgm:cxn modelId="{BE4276AD-23F6-4671-9D2D-2B830E7269C0}" type="presOf" srcId="{23439BD3-0D20-E84B-83B5-B966653769DC}" destId="{EC3EACD5-81B2-0A4A-ADD4-5847C04B3CB6}" srcOrd="0" destOrd="1" presId="urn:microsoft.com/office/officeart/2005/8/layout/chevron2"/>
    <dgm:cxn modelId="{27A30F98-B289-42D4-A77F-7210D23DCEA9}" type="presOf" srcId="{49AC6C43-3C0A-554D-B5BF-E3C93934E0D9}" destId="{1A5544DD-F935-8541-AB1F-55657497246E}" srcOrd="0" destOrd="1" presId="urn:microsoft.com/office/officeart/2005/8/layout/chevron2"/>
    <dgm:cxn modelId="{9DCFB174-173C-EE4C-9915-52A664154A74}" srcId="{2483AF1B-6BBC-AB4F-99D6-DE210B5DEE27}" destId="{D79131F6-47D5-7448-B3E0-7830110B0760}" srcOrd="1" destOrd="0" parTransId="{0A8A08F5-F52D-814F-BBB1-261499124C08}" sibTransId="{B8EC0C69-B1D6-654D-8836-23D419FF52A5}"/>
    <dgm:cxn modelId="{79200B09-92AD-488A-B0BD-BA3AF392E1B0}" type="presOf" srcId="{20647E0A-AAA3-084C-87E6-B4AF40CE3664}" destId="{10E0C27D-7CC4-B44A-8703-E6D57A2FA840}" srcOrd="0" destOrd="0" presId="urn:microsoft.com/office/officeart/2005/8/layout/chevron2"/>
    <dgm:cxn modelId="{70FBF3F7-C853-4A91-BFD7-F8717163B97F}" type="presOf" srcId="{3017A5A8-476D-104B-9D43-E8B2C44D4D08}" destId="{2D7B29DF-2007-7C41-A004-66263D1385F8}" srcOrd="0" destOrd="1" presId="urn:microsoft.com/office/officeart/2005/8/layout/chevron2"/>
    <dgm:cxn modelId="{D28FBB23-68D1-4A33-B842-C9440395E3A4}" type="presOf" srcId="{36D1F668-7633-504A-8F15-D3517BB37B98}" destId="{60CF0697-3268-D34B-80CA-91D0B58668E9}" srcOrd="0" destOrd="0" presId="urn:microsoft.com/office/officeart/2005/8/layout/chevron2"/>
    <dgm:cxn modelId="{EF21301F-70F1-B747-AC62-AD81D3A93F47}" srcId="{70465C62-A972-CA4D-9636-30F08D82DA2D}" destId="{49AC6C43-3C0A-554D-B5BF-E3C93934E0D9}" srcOrd="1" destOrd="0" parTransId="{878F7374-C345-7E42-85F9-EA3E123ED0BD}" sibTransId="{E28FF05D-DD71-0B4F-BA88-4EDC300B01E6}"/>
    <dgm:cxn modelId="{E20BCA05-8FEE-422B-B4F2-345A888E60D3}" type="presOf" srcId="{70465C62-A972-CA4D-9636-30F08D82DA2D}" destId="{71E62F7F-DAF2-094A-A690-453C5A925BD8}" srcOrd="0" destOrd="0" presId="urn:microsoft.com/office/officeart/2005/8/layout/chevron2"/>
    <dgm:cxn modelId="{E26F2D40-291D-4314-8484-31201229222E}" type="presOf" srcId="{E76C2BCD-EE58-2B4B-B893-8E653F380B11}" destId="{3DE90D7A-9F20-2F48-9A18-E814AB13EBFB}" srcOrd="0" destOrd="0" presId="urn:microsoft.com/office/officeart/2005/8/layout/chevron2"/>
    <dgm:cxn modelId="{F646FA22-8873-4A9E-8E51-BC88E5310AE3}" type="presOf" srcId="{7A40D6AA-A1B8-5647-8A8B-6A47D289FBE7}" destId="{1A5544DD-F935-8541-AB1F-55657497246E}" srcOrd="0" destOrd="0" presId="urn:microsoft.com/office/officeart/2005/8/layout/chevron2"/>
    <dgm:cxn modelId="{C906B069-CE6E-4A61-940B-F70C0E813C1C}" type="presOf" srcId="{2483AF1B-6BBC-AB4F-99D6-DE210B5DEE27}" destId="{BAB5A59E-E88C-D043-973C-D2C69895DFA8}" srcOrd="0" destOrd="0" presId="urn:microsoft.com/office/officeart/2005/8/layout/chevron2"/>
    <dgm:cxn modelId="{EDB1DE88-E4FA-D34C-BAE3-5B5160727A1B}" srcId="{36D1F668-7633-504A-8F15-D3517BB37B98}" destId="{D1F29F96-C0DA-4D46-A9F2-9A284FE773D4}" srcOrd="2" destOrd="0" parTransId="{27A33E63-0C7F-644E-8ED8-2C570FB446A0}" sibTransId="{31CD0D02-E768-8E43-8594-45B2CD56F275}"/>
    <dgm:cxn modelId="{DDBE7300-DA66-4EF8-9C9D-CDA8D29A6459}" type="presOf" srcId="{D79131F6-47D5-7448-B3E0-7830110B0760}" destId="{3DE90D7A-9F20-2F48-9A18-E814AB13EBFB}" srcOrd="0" destOrd="1" presId="urn:microsoft.com/office/officeart/2005/8/layout/chevron2"/>
    <dgm:cxn modelId="{869F2637-8431-614B-B596-EC168F5893BB}" srcId="{D1F29F96-C0DA-4D46-A9F2-9A284FE773D4}" destId="{3017A5A8-476D-104B-9D43-E8B2C44D4D08}" srcOrd="1" destOrd="0" parTransId="{3CE6975A-A993-0F4F-B9BE-F0879F42C42A}" sibTransId="{847FE3B3-F8F3-9F44-9BCF-553BC7A09107}"/>
    <dgm:cxn modelId="{2F44A3C4-EFBC-4C8F-B2D6-414E25A4994E}" type="presOf" srcId="{880168C5-79A6-674F-B09C-497A70F195AB}" destId="{2D7B29DF-2007-7C41-A004-66263D1385F8}" srcOrd="0" destOrd="0" presId="urn:microsoft.com/office/officeart/2005/8/layout/chevron2"/>
    <dgm:cxn modelId="{B9571777-6079-8141-B307-10A78831481E}" srcId="{2483AF1B-6BBC-AB4F-99D6-DE210B5DEE27}" destId="{E76C2BCD-EE58-2B4B-B893-8E653F380B11}" srcOrd="0" destOrd="0" parTransId="{8EAB3D8F-2985-B54D-B7D9-3EDE39D27ED6}" sibTransId="{8754C5B8-00CE-6049-B8FF-AB816D1280B5}"/>
    <dgm:cxn modelId="{463A4B23-65D3-7941-A1BC-468C7FE85981}" srcId="{D1F29F96-C0DA-4D46-A9F2-9A284FE773D4}" destId="{880168C5-79A6-674F-B09C-497A70F195AB}" srcOrd="0" destOrd="0" parTransId="{EFDF9DCB-B7AE-324E-8341-C24D3411163B}" sibTransId="{47CAD737-CE9B-254B-AB37-675CFCABCF61}"/>
    <dgm:cxn modelId="{B379D1A3-9245-594C-B092-4E57BE97EF74}" srcId="{20647E0A-AAA3-084C-87E6-B4AF40CE3664}" destId="{23439BD3-0D20-E84B-83B5-B966653769DC}" srcOrd="1" destOrd="0" parTransId="{1CCD7123-7103-1541-871D-5D5A2943BA10}" sibTransId="{2C89B2BB-143E-8F44-B395-E313BD076AB2}"/>
    <dgm:cxn modelId="{14995CBA-3548-664B-8EF1-9777E360B18C}" srcId="{70465C62-A972-CA4D-9636-30F08D82DA2D}" destId="{7A40D6AA-A1B8-5647-8A8B-6A47D289FBE7}" srcOrd="0" destOrd="0" parTransId="{6CC05DB0-91FE-2249-A4C1-B679699EE1D1}" sibTransId="{0A0C6C51-DBC2-014A-BBEF-4FD33366F4BB}"/>
    <dgm:cxn modelId="{631B48A1-6247-4029-A7CF-2C3EC185DC7D}" type="presOf" srcId="{D1F29F96-C0DA-4D46-A9F2-9A284FE773D4}" destId="{1BD235DC-D121-7541-886E-38DA6C795AB2}" srcOrd="0" destOrd="0" presId="urn:microsoft.com/office/officeart/2005/8/layout/chevron2"/>
    <dgm:cxn modelId="{5838FE7A-A7A9-44A4-8312-F353C9830958}" type="presParOf" srcId="{60CF0697-3268-D34B-80CA-91D0B58668E9}" destId="{35CBB5D2-1B3D-D547-BE77-C7DB4146B4BD}" srcOrd="0" destOrd="0" presId="urn:microsoft.com/office/officeart/2005/8/layout/chevron2"/>
    <dgm:cxn modelId="{729B38DE-A031-4E92-A036-0590D239565B}" type="presParOf" srcId="{35CBB5D2-1B3D-D547-BE77-C7DB4146B4BD}" destId="{10E0C27D-7CC4-B44A-8703-E6D57A2FA840}" srcOrd="0" destOrd="0" presId="urn:microsoft.com/office/officeart/2005/8/layout/chevron2"/>
    <dgm:cxn modelId="{0A5CC241-F238-4A93-AAA4-F54A83029723}" type="presParOf" srcId="{35CBB5D2-1B3D-D547-BE77-C7DB4146B4BD}" destId="{EC3EACD5-81B2-0A4A-ADD4-5847C04B3CB6}" srcOrd="1" destOrd="0" presId="urn:microsoft.com/office/officeart/2005/8/layout/chevron2"/>
    <dgm:cxn modelId="{85903186-8F50-481C-854D-336FD39C0AFD}" type="presParOf" srcId="{60CF0697-3268-D34B-80CA-91D0B58668E9}" destId="{6749F608-D029-D14A-B215-97BD9A0C3D31}" srcOrd="1" destOrd="0" presId="urn:microsoft.com/office/officeart/2005/8/layout/chevron2"/>
    <dgm:cxn modelId="{B5838DF8-1F99-4581-ACEC-7DD2A612B243}" type="presParOf" srcId="{60CF0697-3268-D34B-80CA-91D0B58668E9}" destId="{61EEDD51-4FC6-124B-B008-1181F1DAAE5B}" srcOrd="2" destOrd="0" presId="urn:microsoft.com/office/officeart/2005/8/layout/chevron2"/>
    <dgm:cxn modelId="{79161D7C-AF1E-45CB-B72C-C465BDFB7DC8}" type="presParOf" srcId="{61EEDD51-4FC6-124B-B008-1181F1DAAE5B}" destId="{71E62F7F-DAF2-094A-A690-453C5A925BD8}" srcOrd="0" destOrd="0" presId="urn:microsoft.com/office/officeart/2005/8/layout/chevron2"/>
    <dgm:cxn modelId="{569FD5C6-8314-478A-A225-5D8BA3E59B84}" type="presParOf" srcId="{61EEDD51-4FC6-124B-B008-1181F1DAAE5B}" destId="{1A5544DD-F935-8541-AB1F-55657497246E}" srcOrd="1" destOrd="0" presId="urn:microsoft.com/office/officeart/2005/8/layout/chevron2"/>
    <dgm:cxn modelId="{08FA55A4-BAF9-4442-9264-26866D1E8E10}" type="presParOf" srcId="{60CF0697-3268-D34B-80CA-91D0B58668E9}" destId="{BF155932-7EE2-9846-AE97-FA5047385421}" srcOrd="3" destOrd="0" presId="urn:microsoft.com/office/officeart/2005/8/layout/chevron2"/>
    <dgm:cxn modelId="{22225BAA-35BF-47A3-8AAA-65F6C159D3C2}" type="presParOf" srcId="{60CF0697-3268-D34B-80CA-91D0B58668E9}" destId="{52699652-0DE8-7949-A4AB-6BAA40DA9150}" srcOrd="4" destOrd="0" presId="urn:microsoft.com/office/officeart/2005/8/layout/chevron2"/>
    <dgm:cxn modelId="{CFA3B4B2-5267-449B-80ED-B6DA373320A9}" type="presParOf" srcId="{52699652-0DE8-7949-A4AB-6BAA40DA9150}" destId="{1BD235DC-D121-7541-886E-38DA6C795AB2}" srcOrd="0" destOrd="0" presId="urn:microsoft.com/office/officeart/2005/8/layout/chevron2"/>
    <dgm:cxn modelId="{86CC1F56-2EA5-4556-A0AD-842811E39A6C}" type="presParOf" srcId="{52699652-0DE8-7949-A4AB-6BAA40DA9150}" destId="{2D7B29DF-2007-7C41-A004-66263D1385F8}" srcOrd="1" destOrd="0" presId="urn:microsoft.com/office/officeart/2005/8/layout/chevron2"/>
    <dgm:cxn modelId="{BE6119F2-4291-4312-9EA7-FAC08793B9B8}" type="presParOf" srcId="{60CF0697-3268-D34B-80CA-91D0B58668E9}" destId="{48054D97-155F-1A4E-A34B-4E888B98FC3D}" srcOrd="5" destOrd="0" presId="urn:microsoft.com/office/officeart/2005/8/layout/chevron2"/>
    <dgm:cxn modelId="{138BEC33-91AD-4BC7-8C69-43CACF979B63}" type="presParOf" srcId="{60CF0697-3268-D34B-80CA-91D0B58668E9}" destId="{81DCB2FB-BE4B-0846-B1BB-BD6358463732}" srcOrd="6" destOrd="0" presId="urn:microsoft.com/office/officeart/2005/8/layout/chevron2"/>
    <dgm:cxn modelId="{65E47382-786E-4D44-8C98-72D0517E9A14}" type="presParOf" srcId="{81DCB2FB-BE4B-0846-B1BB-BD6358463732}" destId="{BAB5A59E-E88C-D043-973C-D2C69895DFA8}" srcOrd="0" destOrd="0" presId="urn:microsoft.com/office/officeart/2005/8/layout/chevron2"/>
    <dgm:cxn modelId="{F698822E-07C0-4270-AE3F-7CAED53FB8E5}" type="presParOf" srcId="{81DCB2FB-BE4B-0846-B1BB-BD6358463732}" destId="{3DE90D7A-9F20-2F48-9A18-E814AB13EBF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E0C27D-7CC4-B44A-8703-E6D57A2FA840}">
      <dsp:nvSpPr>
        <dsp:cNvPr id="0" name=""/>
        <dsp:cNvSpPr/>
      </dsp:nvSpPr>
      <dsp:spPr>
        <a:xfrm rot="5400000">
          <a:off x="783048" y="162642"/>
          <a:ext cx="1083505" cy="758454"/>
        </a:xfrm>
        <a:prstGeom prst="chevron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Warm up</a:t>
          </a:r>
          <a:endParaRPr lang="en-US" sz="1200" kern="1200" dirty="0"/>
        </a:p>
      </dsp:txBody>
      <dsp:txXfrm rot="5400000">
        <a:off x="783048" y="162642"/>
        <a:ext cx="1083505" cy="758454"/>
      </dsp:txXfrm>
    </dsp:sp>
    <dsp:sp modelId="{EC3EACD5-81B2-0A4A-ADD4-5847C04B3CB6}">
      <dsp:nvSpPr>
        <dsp:cNvPr id="0" name=""/>
        <dsp:cNvSpPr/>
      </dsp:nvSpPr>
      <dsp:spPr>
        <a:xfrm rot="5400000">
          <a:off x="2871977" y="-1137877"/>
          <a:ext cx="704278" cy="2980266"/>
        </a:xfrm>
        <a:prstGeom prst="round2Same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chemeClr val="bg1"/>
              </a:solidFill>
            </a:rPr>
            <a:t>Week 1~4</a:t>
          </a:r>
          <a:endParaRPr lang="en-US" sz="2100" kern="1200" dirty="0">
            <a:solidFill>
              <a:schemeClr val="bg1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chemeClr val="bg1"/>
              </a:solidFill>
            </a:rPr>
            <a:t>Learn Project </a:t>
          </a:r>
          <a:r>
            <a:rPr lang="en-US" sz="2100" kern="1200" dirty="0" err="1" smtClean="0">
              <a:solidFill>
                <a:schemeClr val="bg1"/>
              </a:solidFill>
            </a:rPr>
            <a:t>Darkstar</a:t>
          </a:r>
          <a:endParaRPr lang="en-US" sz="2100" kern="1200" dirty="0">
            <a:solidFill>
              <a:schemeClr val="bg1"/>
            </a:solidFill>
          </a:endParaRPr>
        </a:p>
      </dsp:txBody>
      <dsp:txXfrm rot="5400000">
        <a:off x="2871977" y="-1137877"/>
        <a:ext cx="704278" cy="2980266"/>
      </dsp:txXfrm>
    </dsp:sp>
    <dsp:sp modelId="{71E62F7F-DAF2-094A-A690-453C5A925BD8}">
      <dsp:nvSpPr>
        <dsp:cNvPr id="0" name=""/>
        <dsp:cNvSpPr/>
      </dsp:nvSpPr>
      <dsp:spPr>
        <a:xfrm rot="5400000">
          <a:off x="783048" y="1096796"/>
          <a:ext cx="1083505" cy="758454"/>
        </a:xfrm>
        <a:prstGeom prst="chevron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Second batch</a:t>
          </a:r>
          <a:endParaRPr lang="en-US" sz="1200" kern="1200" dirty="0"/>
        </a:p>
      </dsp:txBody>
      <dsp:txXfrm rot="5400000">
        <a:off x="783048" y="1096796"/>
        <a:ext cx="1083505" cy="758454"/>
      </dsp:txXfrm>
    </dsp:sp>
    <dsp:sp modelId="{1A5544DD-F935-8541-AB1F-55657497246E}">
      <dsp:nvSpPr>
        <dsp:cNvPr id="0" name=""/>
        <dsp:cNvSpPr/>
      </dsp:nvSpPr>
      <dsp:spPr>
        <a:xfrm rot="5400000">
          <a:off x="2881089" y="-243559"/>
          <a:ext cx="704278" cy="30112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Week 5~8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Brain Storming</a:t>
          </a:r>
          <a:endParaRPr lang="en-US" sz="2100" kern="1200" dirty="0"/>
        </a:p>
      </dsp:txBody>
      <dsp:txXfrm rot="5400000">
        <a:off x="2881089" y="-243559"/>
        <a:ext cx="704278" cy="3011273"/>
      </dsp:txXfrm>
    </dsp:sp>
    <dsp:sp modelId="{1BD235DC-D121-7541-886E-38DA6C795AB2}">
      <dsp:nvSpPr>
        <dsp:cNvPr id="0" name=""/>
        <dsp:cNvSpPr/>
      </dsp:nvSpPr>
      <dsp:spPr>
        <a:xfrm rot="5400000">
          <a:off x="783048" y="2030949"/>
          <a:ext cx="1083505" cy="758454"/>
        </a:xfrm>
        <a:prstGeom prst="chevron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Implement</a:t>
          </a:r>
          <a:endParaRPr lang="en-US" sz="1200" kern="1200" dirty="0"/>
        </a:p>
      </dsp:txBody>
      <dsp:txXfrm rot="5400000">
        <a:off x="783048" y="2030949"/>
        <a:ext cx="1083505" cy="758454"/>
      </dsp:txXfrm>
    </dsp:sp>
    <dsp:sp modelId="{2D7B29DF-2007-7C41-A004-66263D1385F8}">
      <dsp:nvSpPr>
        <dsp:cNvPr id="0" name=""/>
        <dsp:cNvSpPr/>
      </dsp:nvSpPr>
      <dsp:spPr>
        <a:xfrm rot="5400000">
          <a:off x="2903677" y="685812"/>
          <a:ext cx="704278" cy="30695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Week 9~13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Use what we learned</a:t>
          </a:r>
          <a:endParaRPr lang="en-US" sz="2100" kern="1200" dirty="0"/>
        </a:p>
      </dsp:txBody>
      <dsp:txXfrm rot="5400000">
        <a:off x="2903677" y="685812"/>
        <a:ext cx="704278" cy="3069502"/>
      </dsp:txXfrm>
    </dsp:sp>
    <dsp:sp modelId="{BAB5A59E-E88C-D043-973C-D2C69895DFA8}">
      <dsp:nvSpPr>
        <dsp:cNvPr id="0" name=""/>
        <dsp:cNvSpPr/>
      </dsp:nvSpPr>
      <dsp:spPr>
        <a:xfrm rot="5400000">
          <a:off x="783048" y="2965103"/>
          <a:ext cx="1083505" cy="758454"/>
        </a:xfrm>
        <a:prstGeom prst="chevron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Wrap up</a:t>
          </a:r>
          <a:endParaRPr lang="en-US" sz="1200" kern="1200" dirty="0"/>
        </a:p>
      </dsp:txBody>
      <dsp:txXfrm rot="5400000">
        <a:off x="783048" y="2965103"/>
        <a:ext cx="1083505" cy="758454"/>
      </dsp:txXfrm>
    </dsp:sp>
    <dsp:sp modelId="{3DE90D7A-9F20-2F48-9A18-E814AB13EBFB}">
      <dsp:nvSpPr>
        <dsp:cNvPr id="0" name=""/>
        <dsp:cNvSpPr/>
      </dsp:nvSpPr>
      <dsp:spPr>
        <a:xfrm rot="5400000">
          <a:off x="2893732" y="1636376"/>
          <a:ext cx="704278" cy="30366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Week 14~16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Polish what we have</a:t>
          </a:r>
          <a:endParaRPr lang="en-US" sz="2100" kern="1200" dirty="0"/>
        </a:p>
      </dsp:txBody>
      <dsp:txXfrm rot="5400000">
        <a:off x="2893732" y="1636376"/>
        <a:ext cx="704278" cy="30366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E0C27D-7CC4-B44A-8703-E6D57A2FA840}">
      <dsp:nvSpPr>
        <dsp:cNvPr id="0" name=""/>
        <dsp:cNvSpPr/>
      </dsp:nvSpPr>
      <dsp:spPr>
        <a:xfrm rot="5400000">
          <a:off x="783048" y="162642"/>
          <a:ext cx="1083505" cy="758454"/>
        </a:xfrm>
        <a:prstGeom prst="chevron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Warm up</a:t>
          </a:r>
          <a:endParaRPr lang="en-US" sz="1200" kern="1200" dirty="0"/>
        </a:p>
      </dsp:txBody>
      <dsp:txXfrm rot="5400000">
        <a:off x="783048" y="162642"/>
        <a:ext cx="1083505" cy="758454"/>
      </dsp:txXfrm>
    </dsp:sp>
    <dsp:sp modelId="{EC3EACD5-81B2-0A4A-ADD4-5847C04B3CB6}">
      <dsp:nvSpPr>
        <dsp:cNvPr id="0" name=""/>
        <dsp:cNvSpPr/>
      </dsp:nvSpPr>
      <dsp:spPr>
        <a:xfrm rot="5400000">
          <a:off x="2871977" y="-1137877"/>
          <a:ext cx="704278" cy="29802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Week 1~4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Learn Project </a:t>
          </a:r>
          <a:r>
            <a:rPr lang="en-US" sz="2100" kern="1200" dirty="0" err="1" smtClean="0"/>
            <a:t>Darkstar</a:t>
          </a:r>
          <a:endParaRPr lang="en-US" sz="2100" kern="1200" dirty="0"/>
        </a:p>
      </dsp:txBody>
      <dsp:txXfrm rot="5400000">
        <a:off x="2871977" y="-1137877"/>
        <a:ext cx="704278" cy="2980266"/>
      </dsp:txXfrm>
    </dsp:sp>
    <dsp:sp modelId="{71E62F7F-DAF2-094A-A690-453C5A925BD8}">
      <dsp:nvSpPr>
        <dsp:cNvPr id="0" name=""/>
        <dsp:cNvSpPr/>
      </dsp:nvSpPr>
      <dsp:spPr>
        <a:xfrm rot="5400000">
          <a:off x="783048" y="1096796"/>
          <a:ext cx="1083505" cy="758454"/>
        </a:xfrm>
        <a:prstGeom prst="chevron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Second batch</a:t>
          </a:r>
          <a:endParaRPr lang="en-US" sz="1200" kern="1200" dirty="0"/>
        </a:p>
      </dsp:txBody>
      <dsp:txXfrm rot="5400000">
        <a:off x="783048" y="1096796"/>
        <a:ext cx="1083505" cy="758454"/>
      </dsp:txXfrm>
    </dsp:sp>
    <dsp:sp modelId="{1A5544DD-F935-8541-AB1F-55657497246E}">
      <dsp:nvSpPr>
        <dsp:cNvPr id="0" name=""/>
        <dsp:cNvSpPr/>
      </dsp:nvSpPr>
      <dsp:spPr>
        <a:xfrm rot="5400000">
          <a:off x="2881089" y="-243559"/>
          <a:ext cx="704278" cy="3011273"/>
        </a:xfrm>
        <a:prstGeom prst="round2Same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chemeClr val="bg1"/>
              </a:solidFill>
            </a:rPr>
            <a:t>Week 5~8</a:t>
          </a:r>
          <a:endParaRPr lang="en-US" sz="2100" kern="1200" dirty="0">
            <a:solidFill>
              <a:schemeClr val="bg1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chemeClr val="bg1"/>
              </a:solidFill>
            </a:rPr>
            <a:t>Brain Storming</a:t>
          </a:r>
          <a:endParaRPr lang="en-US" sz="2100" kern="1200" dirty="0">
            <a:solidFill>
              <a:schemeClr val="bg1"/>
            </a:solidFill>
          </a:endParaRPr>
        </a:p>
      </dsp:txBody>
      <dsp:txXfrm rot="5400000">
        <a:off x="2881089" y="-243559"/>
        <a:ext cx="704278" cy="3011273"/>
      </dsp:txXfrm>
    </dsp:sp>
    <dsp:sp modelId="{1BD235DC-D121-7541-886E-38DA6C795AB2}">
      <dsp:nvSpPr>
        <dsp:cNvPr id="0" name=""/>
        <dsp:cNvSpPr/>
      </dsp:nvSpPr>
      <dsp:spPr>
        <a:xfrm rot="5400000">
          <a:off x="783048" y="2030949"/>
          <a:ext cx="1083505" cy="758454"/>
        </a:xfrm>
        <a:prstGeom prst="chevron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Implement</a:t>
          </a:r>
          <a:endParaRPr lang="en-US" sz="1200" kern="1200" dirty="0"/>
        </a:p>
      </dsp:txBody>
      <dsp:txXfrm rot="5400000">
        <a:off x="783048" y="2030949"/>
        <a:ext cx="1083505" cy="758454"/>
      </dsp:txXfrm>
    </dsp:sp>
    <dsp:sp modelId="{2D7B29DF-2007-7C41-A004-66263D1385F8}">
      <dsp:nvSpPr>
        <dsp:cNvPr id="0" name=""/>
        <dsp:cNvSpPr/>
      </dsp:nvSpPr>
      <dsp:spPr>
        <a:xfrm rot="5400000">
          <a:off x="2903677" y="685812"/>
          <a:ext cx="704278" cy="30695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Week 9~13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Use what we learned</a:t>
          </a:r>
          <a:endParaRPr lang="en-US" sz="2100" kern="1200" dirty="0"/>
        </a:p>
      </dsp:txBody>
      <dsp:txXfrm rot="5400000">
        <a:off x="2903677" y="685812"/>
        <a:ext cx="704278" cy="3069502"/>
      </dsp:txXfrm>
    </dsp:sp>
    <dsp:sp modelId="{BAB5A59E-E88C-D043-973C-D2C69895DFA8}">
      <dsp:nvSpPr>
        <dsp:cNvPr id="0" name=""/>
        <dsp:cNvSpPr/>
      </dsp:nvSpPr>
      <dsp:spPr>
        <a:xfrm rot="5400000">
          <a:off x="783048" y="2965103"/>
          <a:ext cx="1083505" cy="758454"/>
        </a:xfrm>
        <a:prstGeom prst="chevron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Wrap up</a:t>
          </a:r>
          <a:endParaRPr lang="en-US" sz="1200" kern="1200" dirty="0"/>
        </a:p>
      </dsp:txBody>
      <dsp:txXfrm rot="5400000">
        <a:off x="783048" y="2965103"/>
        <a:ext cx="1083505" cy="758454"/>
      </dsp:txXfrm>
    </dsp:sp>
    <dsp:sp modelId="{3DE90D7A-9F20-2F48-9A18-E814AB13EBFB}">
      <dsp:nvSpPr>
        <dsp:cNvPr id="0" name=""/>
        <dsp:cNvSpPr/>
      </dsp:nvSpPr>
      <dsp:spPr>
        <a:xfrm rot="5400000">
          <a:off x="2893732" y="1636376"/>
          <a:ext cx="704278" cy="30366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Week 14~16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Polish what we have</a:t>
          </a:r>
          <a:endParaRPr lang="en-US" sz="2100" kern="1200" dirty="0"/>
        </a:p>
      </dsp:txBody>
      <dsp:txXfrm rot="5400000">
        <a:off x="2893732" y="1636376"/>
        <a:ext cx="704278" cy="303668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E0C27D-7CC4-B44A-8703-E6D57A2FA840}">
      <dsp:nvSpPr>
        <dsp:cNvPr id="0" name=""/>
        <dsp:cNvSpPr/>
      </dsp:nvSpPr>
      <dsp:spPr>
        <a:xfrm rot="5400000">
          <a:off x="783048" y="162642"/>
          <a:ext cx="1083505" cy="758454"/>
        </a:xfrm>
        <a:prstGeom prst="chevron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Warm up</a:t>
          </a:r>
          <a:endParaRPr lang="en-US" sz="1200" kern="1200" dirty="0"/>
        </a:p>
      </dsp:txBody>
      <dsp:txXfrm rot="5400000">
        <a:off x="783048" y="162642"/>
        <a:ext cx="1083505" cy="758454"/>
      </dsp:txXfrm>
    </dsp:sp>
    <dsp:sp modelId="{EC3EACD5-81B2-0A4A-ADD4-5847C04B3CB6}">
      <dsp:nvSpPr>
        <dsp:cNvPr id="0" name=""/>
        <dsp:cNvSpPr/>
      </dsp:nvSpPr>
      <dsp:spPr>
        <a:xfrm rot="5400000">
          <a:off x="2871977" y="-1137877"/>
          <a:ext cx="704278" cy="29802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Week 1~4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Learn Project </a:t>
          </a:r>
          <a:r>
            <a:rPr lang="en-US" sz="2100" kern="1200" dirty="0" err="1" smtClean="0"/>
            <a:t>Darkstar</a:t>
          </a:r>
          <a:endParaRPr lang="en-US" sz="2100" kern="1200" dirty="0"/>
        </a:p>
      </dsp:txBody>
      <dsp:txXfrm rot="5400000">
        <a:off x="2871977" y="-1137877"/>
        <a:ext cx="704278" cy="2980266"/>
      </dsp:txXfrm>
    </dsp:sp>
    <dsp:sp modelId="{71E62F7F-DAF2-094A-A690-453C5A925BD8}">
      <dsp:nvSpPr>
        <dsp:cNvPr id="0" name=""/>
        <dsp:cNvSpPr/>
      </dsp:nvSpPr>
      <dsp:spPr>
        <a:xfrm rot="5400000">
          <a:off x="783048" y="1096796"/>
          <a:ext cx="1083505" cy="758454"/>
        </a:xfrm>
        <a:prstGeom prst="chevron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Second batch</a:t>
          </a:r>
          <a:endParaRPr lang="en-US" sz="1200" kern="1200" dirty="0"/>
        </a:p>
      </dsp:txBody>
      <dsp:txXfrm rot="5400000">
        <a:off x="783048" y="1096796"/>
        <a:ext cx="1083505" cy="758454"/>
      </dsp:txXfrm>
    </dsp:sp>
    <dsp:sp modelId="{1A5544DD-F935-8541-AB1F-55657497246E}">
      <dsp:nvSpPr>
        <dsp:cNvPr id="0" name=""/>
        <dsp:cNvSpPr/>
      </dsp:nvSpPr>
      <dsp:spPr>
        <a:xfrm rot="5400000">
          <a:off x="2881089" y="-243559"/>
          <a:ext cx="704278" cy="30112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Week 5~8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Brain Storming</a:t>
          </a:r>
          <a:endParaRPr lang="en-US" sz="2100" kern="1200" dirty="0"/>
        </a:p>
      </dsp:txBody>
      <dsp:txXfrm rot="5400000">
        <a:off x="2881089" y="-243559"/>
        <a:ext cx="704278" cy="3011273"/>
      </dsp:txXfrm>
    </dsp:sp>
    <dsp:sp modelId="{1BD235DC-D121-7541-886E-38DA6C795AB2}">
      <dsp:nvSpPr>
        <dsp:cNvPr id="0" name=""/>
        <dsp:cNvSpPr/>
      </dsp:nvSpPr>
      <dsp:spPr>
        <a:xfrm rot="5400000">
          <a:off x="783048" y="2030949"/>
          <a:ext cx="1083505" cy="758454"/>
        </a:xfrm>
        <a:prstGeom prst="chevron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Implement</a:t>
          </a:r>
          <a:endParaRPr lang="en-US" sz="1200" kern="1200" dirty="0"/>
        </a:p>
      </dsp:txBody>
      <dsp:txXfrm rot="5400000">
        <a:off x="783048" y="2030949"/>
        <a:ext cx="1083505" cy="758454"/>
      </dsp:txXfrm>
    </dsp:sp>
    <dsp:sp modelId="{2D7B29DF-2007-7C41-A004-66263D1385F8}">
      <dsp:nvSpPr>
        <dsp:cNvPr id="0" name=""/>
        <dsp:cNvSpPr/>
      </dsp:nvSpPr>
      <dsp:spPr>
        <a:xfrm rot="5400000">
          <a:off x="2903677" y="685812"/>
          <a:ext cx="704278" cy="3069502"/>
        </a:xfrm>
        <a:prstGeom prst="round2Same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chemeClr val="bg1"/>
              </a:solidFill>
            </a:rPr>
            <a:t>Week 9~13</a:t>
          </a:r>
          <a:endParaRPr lang="en-US" sz="2100" kern="1200" dirty="0">
            <a:solidFill>
              <a:schemeClr val="bg1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chemeClr val="bg1"/>
              </a:solidFill>
            </a:rPr>
            <a:t>Use what we learned</a:t>
          </a:r>
          <a:endParaRPr lang="en-US" sz="2100" kern="1200" dirty="0">
            <a:solidFill>
              <a:schemeClr val="bg1"/>
            </a:solidFill>
          </a:endParaRPr>
        </a:p>
      </dsp:txBody>
      <dsp:txXfrm rot="5400000">
        <a:off x="2903677" y="685812"/>
        <a:ext cx="704278" cy="3069502"/>
      </dsp:txXfrm>
    </dsp:sp>
    <dsp:sp modelId="{BAB5A59E-E88C-D043-973C-D2C69895DFA8}">
      <dsp:nvSpPr>
        <dsp:cNvPr id="0" name=""/>
        <dsp:cNvSpPr/>
      </dsp:nvSpPr>
      <dsp:spPr>
        <a:xfrm rot="5400000">
          <a:off x="783048" y="2965103"/>
          <a:ext cx="1083505" cy="758454"/>
        </a:xfrm>
        <a:prstGeom prst="chevron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Wrap up</a:t>
          </a:r>
          <a:endParaRPr lang="en-US" sz="1200" kern="1200" dirty="0"/>
        </a:p>
      </dsp:txBody>
      <dsp:txXfrm rot="5400000">
        <a:off x="783048" y="2965103"/>
        <a:ext cx="1083505" cy="758454"/>
      </dsp:txXfrm>
    </dsp:sp>
    <dsp:sp modelId="{3DE90D7A-9F20-2F48-9A18-E814AB13EBFB}">
      <dsp:nvSpPr>
        <dsp:cNvPr id="0" name=""/>
        <dsp:cNvSpPr/>
      </dsp:nvSpPr>
      <dsp:spPr>
        <a:xfrm rot="5400000">
          <a:off x="2893732" y="1636376"/>
          <a:ext cx="704278" cy="30366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Week 14~16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Polish what we have</a:t>
          </a:r>
          <a:endParaRPr lang="en-US" sz="2100" kern="1200" dirty="0"/>
        </a:p>
      </dsp:txBody>
      <dsp:txXfrm rot="5400000">
        <a:off x="2893732" y="1636376"/>
        <a:ext cx="704278" cy="303668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E0C27D-7CC4-B44A-8703-E6D57A2FA840}">
      <dsp:nvSpPr>
        <dsp:cNvPr id="0" name=""/>
        <dsp:cNvSpPr/>
      </dsp:nvSpPr>
      <dsp:spPr>
        <a:xfrm rot="5400000">
          <a:off x="783048" y="162642"/>
          <a:ext cx="1083505" cy="758454"/>
        </a:xfrm>
        <a:prstGeom prst="chevron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Warm up</a:t>
          </a:r>
          <a:endParaRPr lang="en-US" sz="1200" kern="1200" dirty="0"/>
        </a:p>
      </dsp:txBody>
      <dsp:txXfrm rot="5400000">
        <a:off x="783048" y="162642"/>
        <a:ext cx="1083505" cy="758454"/>
      </dsp:txXfrm>
    </dsp:sp>
    <dsp:sp modelId="{EC3EACD5-81B2-0A4A-ADD4-5847C04B3CB6}">
      <dsp:nvSpPr>
        <dsp:cNvPr id="0" name=""/>
        <dsp:cNvSpPr/>
      </dsp:nvSpPr>
      <dsp:spPr>
        <a:xfrm rot="5400000">
          <a:off x="2871977" y="-1137877"/>
          <a:ext cx="704278" cy="29802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Week 1~4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Learn Project </a:t>
          </a:r>
          <a:r>
            <a:rPr lang="en-US" sz="2100" kern="1200" dirty="0" err="1" smtClean="0"/>
            <a:t>Darkstar</a:t>
          </a:r>
          <a:endParaRPr lang="en-US" sz="2100" kern="1200" dirty="0"/>
        </a:p>
      </dsp:txBody>
      <dsp:txXfrm rot="5400000">
        <a:off x="2871977" y="-1137877"/>
        <a:ext cx="704278" cy="2980266"/>
      </dsp:txXfrm>
    </dsp:sp>
    <dsp:sp modelId="{71E62F7F-DAF2-094A-A690-453C5A925BD8}">
      <dsp:nvSpPr>
        <dsp:cNvPr id="0" name=""/>
        <dsp:cNvSpPr/>
      </dsp:nvSpPr>
      <dsp:spPr>
        <a:xfrm rot="5400000">
          <a:off x="783048" y="1096796"/>
          <a:ext cx="1083505" cy="758454"/>
        </a:xfrm>
        <a:prstGeom prst="chevron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Second batch</a:t>
          </a:r>
          <a:endParaRPr lang="en-US" sz="1200" kern="1200" dirty="0"/>
        </a:p>
      </dsp:txBody>
      <dsp:txXfrm rot="5400000">
        <a:off x="783048" y="1096796"/>
        <a:ext cx="1083505" cy="758454"/>
      </dsp:txXfrm>
    </dsp:sp>
    <dsp:sp modelId="{1A5544DD-F935-8541-AB1F-55657497246E}">
      <dsp:nvSpPr>
        <dsp:cNvPr id="0" name=""/>
        <dsp:cNvSpPr/>
      </dsp:nvSpPr>
      <dsp:spPr>
        <a:xfrm rot="5400000">
          <a:off x="2881089" y="-243559"/>
          <a:ext cx="704278" cy="30112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Week 5~8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Brain Storming</a:t>
          </a:r>
          <a:endParaRPr lang="en-US" sz="2100" kern="1200" dirty="0"/>
        </a:p>
      </dsp:txBody>
      <dsp:txXfrm rot="5400000">
        <a:off x="2881089" y="-243559"/>
        <a:ext cx="704278" cy="3011273"/>
      </dsp:txXfrm>
    </dsp:sp>
    <dsp:sp modelId="{1BD235DC-D121-7541-886E-38DA6C795AB2}">
      <dsp:nvSpPr>
        <dsp:cNvPr id="0" name=""/>
        <dsp:cNvSpPr/>
      </dsp:nvSpPr>
      <dsp:spPr>
        <a:xfrm rot="5400000">
          <a:off x="783048" y="2030949"/>
          <a:ext cx="1083505" cy="758454"/>
        </a:xfrm>
        <a:prstGeom prst="chevron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Implement</a:t>
          </a:r>
          <a:endParaRPr lang="en-US" sz="1200" kern="1200" dirty="0"/>
        </a:p>
      </dsp:txBody>
      <dsp:txXfrm rot="5400000">
        <a:off x="783048" y="2030949"/>
        <a:ext cx="1083505" cy="758454"/>
      </dsp:txXfrm>
    </dsp:sp>
    <dsp:sp modelId="{2D7B29DF-2007-7C41-A004-66263D1385F8}">
      <dsp:nvSpPr>
        <dsp:cNvPr id="0" name=""/>
        <dsp:cNvSpPr/>
      </dsp:nvSpPr>
      <dsp:spPr>
        <a:xfrm rot="5400000">
          <a:off x="2903677" y="685812"/>
          <a:ext cx="704278" cy="30695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Week 9~13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Use what we learned</a:t>
          </a:r>
          <a:endParaRPr lang="en-US" sz="2100" kern="1200" dirty="0"/>
        </a:p>
      </dsp:txBody>
      <dsp:txXfrm rot="5400000">
        <a:off x="2903677" y="685812"/>
        <a:ext cx="704278" cy="3069502"/>
      </dsp:txXfrm>
    </dsp:sp>
    <dsp:sp modelId="{BAB5A59E-E88C-D043-973C-D2C69895DFA8}">
      <dsp:nvSpPr>
        <dsp:cNvPr id="0" name=""/>
        <dsp:cNvSpPr/>
      </dsp:nvSpPr>
      <dsp:spPr>
        <a:xfrm rot="5400000">
          <a:off x="783048" y="2965103"/>
          <a:ext cx="1083505" cy="758454"/>
        </a:xfrm>
        <a:prstGeom prst="chevron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Wrap up</a:t>
          </a:r>
          <a:endParaRPr lang="en-US" sz="1200" kern="1200" dirty="0"/>
        </a:p>
      </dsp:txBody>
      <dsp:txXfrm rot="5400000">
        <a:off x="783048" y="2965103"/>
        <a:ext cx="1083505" cy="758454"/>
      </dsp:txXfrm>
    </dsp:sp>
    <dsp:sp modelId="{3DE90D7A-9F20-2F48-9A18-E814AB13EBFB}">
      <dsp:nvSpPr>
        <dsp:cNvPr id="0" name=""/>
        <dsp:cNvSpPr/>
      </dsp:nvSpPr>
      <dsp:spPr>
        <a:xfrm rot="5400000">
          <a:off x="2893732" y="1636376"/>
          <a:ext cx="704278" cy="3036680"/>
        </a:xfrm>
        <a:prstGeom prst="round2Same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chemeClr val="bg1"/>
              </a:solidFill>
            </a:rPr>
            <a:t>Week 14~16</a:t>
          </a:r>
          <a:endParaRPr lang="en-US" sz="2100" kern="1200" dirty="0">
            <a:solidFill>
              <a:schemeClr val="bg1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chemeClr val="bg1"/>
              </a:solidFill>
            </a:rPr>
            <a:t>Polish what we have</a:t>
          </a:r>
          <a:endParaRPr lang="en-US" sz="2100" kern="1200" dirty="0">
            <a:solidFill>
              <a:schemeClr val="bg1"/>
            </a:solidFill>
          </a:endParaRPr>
        </a:p>
      </dsp:txBody>
      <dsp:txXfrm rot="5400000">
        <a:off x="2893732" y="1636376"/>
        <a:ext cx="704278" cy="3036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54274-88C4-44F8-ACFE-6A7123E6946C}" type="datetimeFigureOut">
              <a:rPr lang="en-US" smtClean="0"/>
              <a:pPr/>
              <a:t>9/20/2009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A385B-529D-4084-A680-8A7A065751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A385B-529D-4084-A680-8A7A0657515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Darkstar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John, </a:t>
            </a:r>
            <a:r>
              <a:rPr lang="en-US" dirty="0" err="1" smtClean="0"/>
              <a:t>Ya-Ching</a:t>
            </a:r>
            <a:r>
              <a:rPr lang="en-US" dirty="0" smtClean="0"/>
              <a:t>, </a:t>
            </a:r>
            <a:r>
              <a:rPr lang="en-US" dirty="0" err="1" smtClean="0"/>
              <a:t>Akash</a:t>
            </a:r>
            <a:r>
              <a:rPr lang="en-US" dirty="0" smtClean="0"/>
              <a:t>, Lynne, Rick</a:t>
            </a:r>
          </a:p>
          <a:p>
            <a:r>
              <a:rPr lang="en-US" dirty="0" smtClean="0"/>
              <a:t>Jesse</a:t>
            </a:r>
          </a:p>
        </p:txBody>
      </p:sp>
      <p:pic>
        <p:nvPicPr>
          <p:cNvPr id="5" name="Picture 4" descr="Presentation fro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5"/>
          <p:cNvSpPr txBox="1">
            <a:spLocks/>
          </p:cNvSpPr>
          <p:nvPr/>
        </p:nvSpPr>
        <p:spPr>
          <a:xfrm>
            <a:off x="457200" y="2590800"/>
            <a:ext cx="82296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Results of usability testing.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Feedback from Sun.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Code included in the report.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Discussion on weekly conference call.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r="737"/>
          <a:stretch>
            <a:fillRect/>
          </a:stretch>
        </p:blipFill>
        <p:spPr bwMode="auto">
          <a:xfrm>
            <a:off x="533400" y="2667000"/>
            <a:ext cx="7543800" cy="2971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0000" endPos="30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dirty="0" err="1" smtClean="0"/>
              <a:t>WeeklY</a:t>
            </a:r>
            <a:r>
              <a:rPr lang="en-US" dirty="0" smtClean="0"/>
              <a:t> </a:t>
            </a:r>
            <a:r>
              <a:rPr lang="en-US" dirty="0" err="1" smtClean="0"/>
              <a:t>RepoRts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172200" y="3581400"/>
            <a:ext cx="175260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JAVA CODE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r="-1000"/>
          <a:stretch>
            <a:fillRect/>
          </a:stretch>
        </p:blipFill>
        <p:spPr bwMode="auto">
          <a:xfrm>
            <a:off x="1066800" y="3048000"/>
            <a:ext cx="7696200" cy="2415431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0" name="TextBox 19"/>
          <p:cNvSpPr txBox="1"/>
          <p:nvPr/>
        </p:nvSpPr>
        <p:spPr>
          <a:xfrm>
            <a:off x="6781800" y="4038600"/>
            <a:ext cx="175260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Python CODE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animBg="1"/>
      <p:bldP spid="20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dirty="0" err="1" smtClean="0"/>
              <a:t>WeeklY</a:t>
            </a:r>
            <a:r>
              <a:rPr lang="en-US" dirty="0" smtClean="0"/>
              <a:t> </a:t>
            </a:r>
            <a:r>
              <a:rPr lang="en-US" dirty="0" err="1" smtClean="0"/>
              <a:t>RepoRts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2438400"/>
            <a:ext cx="8229600" cy="3657600"/>
          </a:xfrm>
        </p:spPr>
        <p:txBody>
          <a:bodyPr/>
          <a:lstStyle/>
          <a:p>
            <a:r>
              <a:rPr lang="en-US" dirty="0" smtClean="0"/>
              <a:t>Results of testing usability </a:t>
            </a:r>
          </a:p>
          <a:p>
            <a:r>
              <a:rPr lang="en-US" dirty="0" smtClean="0"/>
              <a:t>Feedback from Sun</a:t>
            </a:r>
          </a:p>
          <a:p>
            <a:r>
              <a:rPr lang="en-US" dirty="0" smtClean="0"/>
              <a:t>Code included in the report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Discussion on weekly conference call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9" name="Picture 3" descr="U:\wenchunl\Desktop\conference_ca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667000"/>
            <a:ext cx="6172200" cy="36515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entation gener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 err="1" smtClean="0"/>
              <a:t>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/>
          <a:lstStyle/>
          <a:p>
            <a:r>
              <a:rPr lang="en-US" dirty="0" smtClean="0"/>
              <a:t>Making a significant number of small games.</a:t>
            </a:r>
          </a:p>
          <a:p>
            <a:pPr lvl="1"/>
            <a:r>
              <a:rPr lang="en-US" dirty="0" smtClean="0"/>
              <a:t>Serve to teach us how to use Project </a:t>
            </a:r>
            <a:r>
              <a:rPr lang="en-US" dirty="0" err="1" smtClean="0"/>
              <a:t>Darkstar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Well commented to serve as examples to others.</a:t>
            </a:r>
          </a:p>
          <a:p>
            <a:r>
              <a:rPr lang="en-US" dirty="0" smtClean="0"/>
              <a:t>Then one large game.</a:t>
            </a:r>
          </a:p>
          <a:p>
            <a:pPr lvl="1"/>
            <a:r>
              <a:rPr lang="en-US" dirty="0" smtClean="0"/>
              <a:t>Test Project </a:t>
            </a:r>
            <a:r>
              <a:rPr lang="en-US" dirty="0" err="1" smtClean="0"/>
              <a:t>Darkstar’s</a:t>
            </a:r>
            <a:r>
              <a:rPr lang="en-US" dirty="0" smtClean="0"/>
              <a:t> limits.</a:t>
            </a:r>
          </a:p>
          <a:p>
            <a:pPr lvl="1"/>
            <a:r>
              <a:rPr lang="en-US" dirty="0" smtClean="0"/>
              <a:t>Pull everything we have learned from the mini-games together.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resentation gener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2667000"/>
            <a:ext cx="8229600" cy="3459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Where is the best place to demo the power of both Panda3D and </a:t>
            </a:r>
            <a:r>
              <a:rPr kumimoji="0" lang="en-US" altLang="zh-TW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Darkstar</a:t>
            </a: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TW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BVW!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zh-TW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5" descr="bv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343400"/>
            <a:ext cx="4057013" cy="180983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12700" h="12700"/>
          </a:sp3d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762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BVW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you can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resentation gener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2590800"/>
            <a:ext cx="8229600" cy="368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Installation packages is completed.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Step by step document.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 are all on-line and free.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zh-TW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762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BVW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answer these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resentation gener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2590800"/>
            <a:ext cx="8229600" cy="368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Installation packages is completed.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Step by step document.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 are all on-line and free.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Workshop for BVW programmers.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Considering using?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zh-TW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762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BVW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answer these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resentation gener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2590800"/>
            <a:ext cx="8229600" cy="368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Installation packages is completed.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Step by step document.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 are all on-line and free.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Workshop for BVW programmers.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Considering using? </a:t>
            </a: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YES!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next round?</a:t>
            </a:r>
            <a:endParaRPr kumimoji="0" lang="en-US" altLang="zh-TW" sz="2800" b="1" i="0" u="none" strike="noStrike" kern="120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zh-TW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762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BVW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answer these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resentation gener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2590800"/>
            <a:ext cx="8229600" cy="368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Installation packages is completed.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Step by step document.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 are all on-line and free.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Workshop for BVW programmers.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Considering using? </a:t>
            </a: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YES!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next round? </a:t>
            </a: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Well…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zh-TW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762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BVW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answer these</a:t>
            </a:r>
            <a:endParaRPr lang="en-US" dirty="0"/>
          </a:p>
        </p:txBody>
      </p:sp>
      <p:pic>
        <p:nvPicPr>
          <p:cNvPr id="8" name="Content Placeholder 7" descr="integrate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1837" y="2848769"/>
            <a:ext cx="2600325" cy="2028825"/>
          </a:xfrm>
        </p:spPr>
      </p:pic>
      <p:pic>
        <p:nvPicPr>
          <p:cNvPr id="4" name="Picture 3" descr="Presentation gener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PaNda3d </a:t>
            </a:r>
            <a:r>
              <a:rPr kumimoji="0" lang="en-US" altLang="zh-TW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INtegratioN</a:t>
            </a:r>
            <a:endParaRPr kumimoji="0" lang="en-US" altLang="zh-TW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2590800"/>
            <a:ext cx="8229600" cy="353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Integrate client API into Panda3D.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Will not require a separate installation and configuration for client.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12" descr="Untitled-1.png"/>
          <p:cNvPicPr>
            <a:picLocks noChangeAspect="1"/>
          </p:cNvPicPr>
          <p:nvPr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5943607" y="4191000"/>
            <a:ext cx="2617605" cy="19202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12700" h="12700"/>
          </a:sp3d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hedule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answer these</a:t>
            </a:r>
            <a:endParaRPr lang="en-US" dirty="0"/>
          </a:p>
        </p:txBody>
      </p:sp>
      <p:pic>
        <p:nvPicPr>
          <p:cNvPr id="4" name="Picture 3" descr="Presentation gener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ScHedUle</a:t>
            </a:r>
            <a:endParaRPr kumimoji="0" lang="en-US" altLang="zh-TW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Content Placeholder 6"/>
          <p:cNvGraphicFramePr>
            <a:graphicFrameLocks noGrp="1"/>
          </p:cNvGraphicFramePr>
          <p:nvPr>
            <p:ph idx="1"/>
          </p:nvPr>
        </p:nvGraphicFramePr>
        <p:xfrm>
          <a:off x="-304800" y="2590800"/>
          <a:ext cx="59436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4648200" y="2590800"/>
            <a:ext cx="396240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0D0D0D"/>
                </a:solidFill>
              </a:rPr>
              <a:t>Warm </a:t>
            </a:r>
            <a:r>
              <a:rPr lang="en-US" sz="3200" dirty="0" smtClean="0">
                <a:solidFill>
                  <a:srgbClr val="0D0D0D"/>
                </a:solidFill>
              </a:rPr>
              <a:t>Up:</a:t>
            </a:r>
            <a:endParaRPr lang="en-US" sz="3200" dirty="0">
              <a:solidFill>
                <a:srgbClr val="0D0D0D"/>
              </a:solidFill>
            </a:endParaRPr>
          </a:p>
          <a:p>
            <a:endParaRPr lang="en-US" dirty="0"/>
          </a:p>
          <a:p>
            <a:r>
              <a:rPr lang="en-US" dirty="0"/>
              <a:t>Week 1: Learning how to use </a:t>
            </a:r>
            <a:r>
              <a:rPr lang="en-US" dirty="0" smtClean="0"/>
              <a:t>Project </a:t>
            </a:r>
            <a:r>
              <a:rPr lang="en-US" dirty="0" err="1" smtClean="0"/>
              <a:t>Darkstar</a:t>
            </a:r>
            <a:endParaRPr lang="en-US" dirty="0"/>
          </a:p>
          <a:p>
            <a:endParaRPr lang="en-US" dirty="0"/>
          </a:p>
          <a:p>
            <a:r>
              <a:rPr lang="en-US" dirty="0"/>
              <a:t>Week 2: Learning client/server interactions, Designing games</a:t>
            </a:r>
          </a:p>
          <a:p>
            <a:endParaRPr lang="en-US" dirty="0"/>
          </a:p>
          <a:p>
            <a:r>
              <a:rPr lang="en-US" dirty="0"/>
              <a:t>Week 3: Start making </a:t>
            </a:r>
            <a:r>
              <a:rPr lang="en-US" dirty="0" smtClean="0"/>
              <a:t>the first </a:t>
            </a:r>
            <a:r>
              <a:rPr lang="en-US" dirty="0"/>
              <a:t>batch of mini games</a:t>
            </a:r>
          </a:p>
          <a:p>
            <a:endParaRPr lang="en-US" dirty="0"/>
          </a:p>
          <a:p>
            <a:r>
              <a:rPr lang="en-US" dirty="0"/>
              <a:t>Week 4: Finish </a:t>
            </a:r>
            <a:r>
              <a:rPr lang="en-US" dirty="0" smtClean="0"/>
              <a:t>the first </a:t>
            </a:r>
            <a:r>
              <a:rPr lang="en-US" dirty="0"/>
              <a:t>batch of mini games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entation gener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229600" cy="2163762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Back In The USSR DL" pitchFamily="2" charset="0"/>
              </a:rPr>
              <a:t>Client Project:</a:t>
            </a:r>
            <a:br>
              <a:rPr lang="en-US" dirty="0" smtClean="0">
                <a:solidFill>
                  <a:schemeClr val="bg2">
                    <a:lumMod val="10000"/>
                  </a:schemeClr>
                </a:solidFill>
                <a:latin typeface="Back In The USSR DL" pitchFamily="2" charset="0"/>
              </a:rPr>
            </a:b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Back In The USSR DL" pitchFamily="2" charset="0"/>
              </a:rPr>
              <a:t>SUn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Back In The USSR DL" pitchFamily="2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Back In The USSR DL" pitchFamily="2" charset="0"/>
              </a:rPr>
              <a:t>MicrosYsteMs</a:t>
            </a:r>
            <a:endParaRPr lang="en-US" dirty="0">
              <a:solidFill>
                <a:schemeClr val="bg2">
                  <a:lumMod val="10000"/>
                </a:schemeClr>
              </a:solidFill>
              <a:latin typeface="Back In The USSR DL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789237"/>
            <a:ext cx="4419600" cy="3687763"/>
          </a:xfrm>
        </p:spPr>
        <p:txBody>
          <a:bodyPr/>
          <a:lstStyle/>
          <a:p>
            <a:pPr>
              <a:buNone/>
            </a:pP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</a:rPr>
              <a:t>Point of Contact: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Jim Waldo</a:t>
            </a:r>
          </a:p>
          <a:p>
            <a:pPr>
              <a:buNone/>
            </a:pP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</a:rPr>
              <a:t>Project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</a:rPr>
              <a:t>Darkstar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</a:rPr>
              <a:t> Director: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Karl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Haberl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28" name="Picture 4" descr="\\randon\etc\projects\current\darkstar\Darkstar pictures\DSCF00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667000"/>
            <a:ext cx="4191000" cy="3143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hedule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answer these</a:t>
            </a:r>
            <a:endParaRPr lang="en-US" dirty="0"/>
          </a:p>
        </p:txBody>
      </p:sp>
      <p:pic>
        <p:nvPicPr>
          <p:cNvPr id="4" name="Picture 3" descr="Presentation gener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ScHedUle</a:t>
            </a:r>
            <a:endParaRPr kumimoji="0" lang="en-US" altLang="zh-TW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Content Placeholder 6"/>
          <p:cNvGraphicFramePr>
            <a:graphicFrameLocks noGrp="1"/>
          </p:cNvGraphicFramePr>
          <p:nvPr>
            <p:ph idx="1"/>
          </p:nvPr>
        </p:nvGraphicFramePr>
        <p:xfrm>
          <a:off x="-304800" y="2590800"/>
          <a:ext cx="59436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4648200" y="2590800"/>
            <a:ext cx="396240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0D0D0D"/>
                </a:solidFill>
              </a:rPr>
              <a:t>Second batch:</a:t>
            </a:r>
          </a:p>
          <a:p>
            <a:endParaRPr lang="en-US" dirty="0"/>
          </a:p>
          <a:p>
            <a:r>
              <a:rPr lang="en-US" dirty="0"/>
              <a:t>Week 5: Quarters, Start second </a:t>
            </a:r>
            <a:r>
              <a:rPr lang="en-US" dirty="0" smtClean="0"/>
              <a:t>batch of mini games</a:t>
            </a:r>
            <a:endParaRPr lang="en-US" dirty="0"/>
          </a:p>
          <a:p>
            <a:endParaRPr lang="en-US" dirty="0"/>
          </a:p>
          <a:p>
            <a:r>
              <a:rPr lang="en-US" dirty="0"/>
              <a:t>Week 6: Finish second </a:t>
            </a:r>
            <a:r>
              <a:rPr lang="en-US" dirty="0" smtClean="0"/>
              <a:t>batch of mini games</a:t>
            </a:r>
            <a:endParaRPr lang="en-US" dirty="0"/>
          </a:p>
          <a:p>
            <a:endParaRPr lang="en-US" dirty="0"/>
          </a:p>
          <a:p>
            <a:r>
              <a:rPr lang="en-US" dirty="0"/>
              <a:t>Week 7: One week </a:t>
            </a:r>
            <a:r>
              <a:rPr lang="en-US" dirty="0" smtClean="0"/>
              <a:t>“lightning round” mini game batch</a:t>
            </a:r>
            <a:endParaRPr lang="en-US" dirty="0"/>
          </a:p>
          <a:p>
            <a:endParaRPr lang="en-US" dirty="0"/>
          </a:p>
          <a:p>
            <a:r>
              <a:rPr lang="en-US" dirty="0"/>
              <a:t>Week 8: Designing the large game</a:t>
            </a:r>
          </a:p>
          <a:p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hedule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answer these</a:t>
            </a:r>
            <a:endParaRPr lang="en-US" dirty="0"/>
          </a:p>
        </p:txBody>
      </p:sp>
      <p:pic>
        <p:nvPicPr>
          <p:cNvPr id="4" name="Picture 3" descr="Presentation gener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ScHedUle</a:t>
            </a:r>
            <a:endParaRPr kumimoji="0" lang="en-US" altLang="zh-TW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Content Placeholder 6"/>
          <p:cNvGraphicFramePr>
            <a:graphicFrameLocks noGrp="1"/>
          </p:cNvGraphicFramePr>
          <p:nvPr>
            <p:ph idx="1"/>
          </p:nvPr>
        </p:nvGraphicFramePr>
        <p:xfrm>
          <a:off x="-304800" y="2590800"/>
          <a:ext cx="59436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4648200" y="2590800"/>
            <a:ext cx="3962400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0D0D0D"/>
                </a:solidFill>
              </a:rPr>
              <a:t>Implementation:</a:t>
            </a:r>
          </a:p>
          <a:p>
            <a:endParaRPr lang="en-US" dirty="0"/>
          </a:p>
          <a:p>
            <a:r>
              <a:rPr lang="en-US" dirty="0"/>
              <a:t>Week 9: </a:t>
            </a:r>
            <a:r>
              <a:rPr lang="en-US" dirty="0" smtClean="0"/>
              <a:t>Halves, </a:t>
            </a:r>
            <a:r>
              <a:rPr lang="en-US" dirty="0"/>
              <a:t>Work on large game</a:t>
            </a:r>
          </a:p>
          <a:p>
            <a:endParaRPr lang="en-US" dirty="0"/>
          </a:p>
          <a:p>
            <a:r>
              <a:rPr lang="en-US" dirty="0"/>
              <a:t>Week 10: Work on large game</a:t>
            </a:r>
          </a:p>
          <a:p>
            <a:endParaRPr lang="en-US" dirty="0"/>
          </a:p>
          <a:p>
            <a:r>
              <a:rPr lang="en-US" dirty="0"/>
              <a:t>Week 11: Work on large game, Alpha</a:t>
            </a:r>
          </a:p>
          <a:p>
            <a:endParaRPr lang="en-US" dirty="0"/>
          </a:p>
          <a:p>
            <a:r>
              <a:rPr lang="en-US" dirty="0"/>
              <a:t>Week 12: Work on large game, Beta</a:t>
            </a:r>
          </a:p>
          <a:p>
            <a:endParaRPr lang="en-US" dirty="0"/>
          </a:p>
          <a:p>
            <a:r>
              <a:rPr lang="en-US" dirty="0"/>
              <a:t>Week 13: Work on large game, </a:t>
            </a:r>
            <a:r>
              <a:rPr lang="en-US" dirty="0" smtClean="0"/>
              <a:t>User </a:t>
            </a:r>
            <a:r>
              <a:rPr lang="en-US" dirty="0"/>
              <a:t>testing</a:t>
            </a:r>
          </a:p>
          <a:p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hedule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answer these</a:t>
            </a:r>
            <a:endParaRPr lang="en-US" dirty="0"/>
          </a:p>
        </p:txBody>
      </p:sp>
      <p:pic>
        <p:nvPicPr>
          <p:cNvPr id="4" name="Picture 3" descr="Presentation gener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ScHedUle</a:t>
            </a:r>
            <a:endParaRPr kumimoji="0" lang="en-US" altLang="zh-TW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Content Placeholder 6"/>
          <p:cNvGraphicFramePr>
            <a:graphicFrameLocks noGrp="1"/>
          </p:cNvGraphicFramePr>
          <p:nvPr>
            <p:ph idx="1"/>
          </p:nvPr>
        </p:nvGraphicFramePr>
        <p:xfrm>
          <a:off x="-304800" y="2590800"/>
          <a:ext cx="59436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48200" y="2590800"/>
            <a:ext cx="3962400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0D0D0D"/>
                </a:solidFill>
              </a:rPr>
              <a:t>Wrap Up:</a:t>
            </a:r>
          </a:p>
          <a:p>
            <a:endParaRPr lang="en-US" dirty="0"/>
          </a:p>
          <a:p>
            <a:r>
              <a:rPr lang="en-US" dirty="0"/>
              <a:t>Week 14: </a:t>
            </a:r>
            <a:r>
              <a:rPr lang="en-US" dirty="0" err="1"/>
              <a:t>Softs</a:t>
            </a:r>
            <a:r>
              <a:rPr lang="en-US" dirty="0"/>
              <a:t>, polish large game, incorporate </a:t>
            </a:r>
            <a:r>
              <a:rPr lang="en-US" dirty="0" smtClean="0"/>
              <a:t>faculty feedback</a:t>
            </a:r>
            <a:endParaRPr lang="en-US" dirty="0"/>
          </a:p>
          <a:p>
            <a:endParaRPr lang="en-US" dirty="0"/>
          </a:p>
          <a:p>
            <a:r>
              <a:rPr lang="en-US" dirty="0"/>
              <a:t>Week 15: Polish large game</a:t>
            </a:r>
          </a:p>
          <a:p>
            <a:endParaRPr lang="en-US" dirty="0"/>
          </a:p>
          <a:p>
            <a:r>
              <a:rPr lang="en-US" dirty="0"/>
              <a:t>Week 16: Finals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esentation gener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r>
              <a:rPr lang="en-US" dirty="0" err="1" smtClean="0"/>
              <a:t>CHalleNges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4525963"/>
          </a:xfrm>
        </p:spPr>
        <p:txBody>
          <a:bodyPr/>
          <a:lstStyle/>
          <a:p>
            <a:r>
              <a:rPr lang="en-US" dirty="0" smtClean="0"/>
              <a:t>Networked Multiplayer games are difficult.</a:t>
            </a:r>
          </a:p>
          <a:p>
            <a:r>
              <a:rPr lang="en-US" dirty="0" smtClean="0"/>
              <a:t>Designing and Building a  Large Multiplayer Game.</a:t>
            </a:r>
          </a:p>
          <a:p>
            <a:r>
              <a:rPr lang="en-US" dirty="0" smtClean="0"/>
              <a:t>Supporting  BVW while getting our Project Done.</a:t>
            </a:r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esentation gener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r>
              <a:rPr lang="en-US" dirty="0" smtClean="0"/>
              <a:t>Help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4525963"/>
          </a:xfrm>
        </p:spPr>
        <p:txBody>
          <a:bodyPr/>
          <a:lstStyle/>
          <a:p>
            <a:r>
              <a:rPr lang="en-US" dirty="0" smtClean="0"/>
              <a:t>Any advice on the games would be great.</a:t>
            </a:r>
          </a:p>
          <a:p>
            <a:r>
              <a:rPr lang="en-US" dirty="0" smtClean="0"/>
              <a:t>Scope, more, less, just right?</a:t>
            </a:r>
          </a:p>
          <a:p>
            <a:r>
              <a:rPr lang="en-US" dirty="0" smtClean="0"/>
              <a:t> Game design feedback on both ideas and implementation.</a:t>
            </a:r>
          </a:p>
          <a:p>
            <a:r>
              <a:rPr lang="en-US" dirty="0" smtClean="0"/>
              <a:t>We need </a:t>
            </a:r>
            <a:r>
              <a:rPr lang="en-US" dirty="0" err="1" smtClean="0"/>
              <a:t>Playtesters</a:t>
            </a:r>
            <a:r>
              <a:rPr lang="en-US" dirty="0" smtClean="0"/>
              <a:t>!</a:t>
            </a:r>
          </a:p>
          <a:p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esentation gener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r>
              <a:rPr lang="en-US" smtClean="0"/>
              <a:t>THank</a:t>
            </a:r>
            <a:r>
              <a:rPr lang="en-US" dirty="0" smtClean="0"/>
              <a:t> You	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4525963"/>
          </a:xfrm>
        </p:spPr>
        <p:txBody>
          <a:bodyPr/>
          <a:lstStyle/>
          <a:p>
            <a:r>
              <a:rPr lang="en-US" dirty="0" smtClean="0"/>
              <a:t>Come Visit us in Room 3414.</a:t>
            </a:r>
          </a:p>
          <a:p>
            <a:r>
              <a:rPr lang="en-US" dirty="0" smtClean="0"/>
              <a:t>View Our Demos.</a:t>
            </a:r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resentation gener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3999" cy="685799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199" y="274638"/>
            <a:ext cx="8229600" cy="2163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CoNcept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StateMeNt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ReQUiReMeNts</a:t>
            </a:r>
            <a:endParaRPr kumimoji="0" lang="en-US" sz="4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2667000"/>
            <a:ext cx="4419600" cy="368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/>
              <a:t>Client: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Usability Testing.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/>
              <a:t>ETC: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BVW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Deployment.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baseline="0" dirty="0" smtClean="0"/>
              <a:t>Panda3D</a:t>
            </a:r>
            <a:r>
              <a:rPr lang="en-US" sz="3200" dirty="0" smtClean="0"/>
              <a:t> Integration.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Presentation gener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3999" cy="685799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199" y="274638"/>
            <a:ext cx="8229600" cy="2163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CoNcept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StateMeNt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Goals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2000" y="2789237"/>
            <a:ext cx="5867400" cy="368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/>
              <a:t>Client: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Comprehensive Usability Study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Inform the Community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resentation gener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3999" cy="685799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199" y="274638"/>
            <a:ext cx="8229600" cy="2163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CoNcept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StateMeNt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Goals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2000" y="2713037"/>
            <a:ext cx="4876800" cy="368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/>
              <a:t>ETC:</a:t>
            </a:r>
            <a:endParaRPr lang="en-US" sz="3200" b="1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BVW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Usage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Support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Feedback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Compiling into Panda3D.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resentation gener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199" y="274638"/>
            <a:ext cx="8229600" cy="2163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DeliveraBles</a:t>
            </a:r>
            <a:endParaRPr kumimoji="0" lang="en-US" sz="4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2789237"/>
            <a:ext cx="4419600" cy="368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 smtClean="0"/>
              <a:t>Client: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Weekly reports.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Code submission.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Example games.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resentation gener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199" y="274638"/>
            <a:ext cx="8229600" cy="2163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DeliveraBles</a:t>
            </a:r>
            <a:endParaRPr kumimoji="0" lang="en-US" sz="4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2789237"/>
            <a:ext cx="4419600" cy="368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 smtClean="0"/>
              <a:t>ETC: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Installation package.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Documentation.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Panda3D Installer.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dirty="0" err="1" smtClean="0"/>
              <a:t>WeeklY</a:t>
            </a:r>
            <a:r>
              <a:rPr lang="en-US" dirty="0" smtClean="0"/>
              <a:t> </a:t>
            </a:r>
            <a:r>
              <a:rPr lang="en-US" dirty="0" err="1" smtClean="0"/>
              <a:t>RepoRts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590801"/>
            <a:ext cx="8229600" cy="3810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Results of usability testing. </a:t>
            </a:r>
          </a:p>
          <a:p>
            <a:r>
              <a:rPr lang="en-US" dirty="0" smtClean="0"/>
              <a:t>Feedback from Sun.</a:t>
            </a:r>
          </a:p>
          <a:p>
            <a:r>
              <a:rPr lang="en-US" dirty="0" smtClean="0"/>
              <a:t>Code included in the report.</a:t>
            </a:r>
          </a:p>
          <a:p>
            <a:r>
              <a:rPr lang="en-US" dirty="0" smtClean="0"/>
              <a:t>Discussion on weekly conference call.</a:t>
            </a:r>
          </a:p>
          <a:p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5"/>
          <p:cNvSpPr>
            <a:spLocks noGrp="1"/>
          </p:cNvSpPr>
          <p:nvPr>
            <p:ph idx="1"/>
          </p:nvPr>
        </p:nvSpPr>
        <p:spPr>
          <a:xfrm>
            <a:off x="457200" y="2590801"/>
            <a:ext cx="8229600" cy="3810000"/>
          </a:xfrm>
        </p:spPr>
        <p:txBody>
          <a:bodyPr/>
          <a:lstStyle/>
          <a:p>
            <a:r>
              <a:rPr lang="en-US" dirty="0" smtClean="0"/>
              <a:t>Results of usability testing.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Feedback from Sun.</a:t>
            </a:r>
          </a:p>
          <a:p>
            <a:r>
              <a:rPr lang="en-US" dirty="0" smtClean="0"/>
              <a:t>Code included in the report.</a:t>
            </a:r>
          </a:p>
          <a:p>
            <a:r>
              <a:rPr lang="en-US" dirty="0" smtClean="0"/>
              <a:t>Discussion on weekly conference call.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667000"/>
            <a:ext cx="7744733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WeeklY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RepoRts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rgbClr val="262626"/>
      </a:dk1>
      <a:lt1>
        <a:sysClr val="window" lastClr="FFFFFF"/>
      </a:lt1>
      <a:dk2>
        <a:srgbClr val="FBD5B5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Back In The USSR DL"/>
        <a:ea typeface=""/>
        <a:cs typeface=""/>
      </a:majorFont>
      <a:minorFont>
        <a:latin typeface="Berlin Sans FB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749</Words>
  <Application>Microsoft Office PowerPoint</Application>
  <PresentationFormat>On-screen Show (4:3)</PresentationFormat>
  <Paragraphs>212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Back In The USSR DL</vt:lpstr>
      <vt:lpstr>Berlin Sans FB</vt:lpstr>
      <vt:lpstr>Calibri</vt:lpstr>
      <vt:lpstr>Office Theme</vt:lpstr>
      <vt:lpstr>Darkstar</vt:lpstr>
      <vt:lpstr>Client Project: SUn MicrosYsteMs</vt:lpstr>
      <vt:lpstr>Slide 3</vt:lpstr>
      <vt:lpstr>Slide 4</vt:lpstr>
      <vt:lpstr>Slide 5</vt:lpstr>
      <vt:lpstr>Slide 6</vt:lpstr>
      <vt:lpstr>Slide 7</vt:lpstr>
      <vt:lpstr>WeeklY RepoRts</vt:lpstr>
      <vt:lpstr>Slide 9</vt:lpstr>
      <vt:lpstr>WeeklY RepoRts</vt:lpstr>
      <vt:lpstr>WeeklY RepoRts</vt:lpstr>
      <vt:lpstr>GaMes</vt:lpstr>
      <vt:lpstr>Risks</vt:lpstr>
      <vt:lpstr>How you can help</vt:lpstr>
      <vt:lpstr>We answer these</vt:lpstr>
      <vt:lpstr>We answer these</vt:lpstr>
      <vt:lpstr>We answer these</vt:lpstr>
      <vt:lpstr>We answer these</vt:lpstr>
      <vt:lpstr>We answer these</vt:lpstr>
      <vt:lpstr>We answer these</vt:lpstr>
      <vt:lpstr>We answer these</vt:lpstr>
      <vt:lpstr>We answer these</vt:lpstr>
      <vt:lpstr>CHalleNges</vt:lpstr>
      <vt:lpstr>Help</vt:lpstr>
      <vt:lpstr>THank You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Darkstar</dc:title>
  <dc:creator/>
  <cp:lastModifiedBy>arjoshi</cp:lastModifiedBy>
  <cp:revision>102</cp:revision>
  <dcterms:created xsi:type="dcterms:W3CDTF">2006-08-16T00:00:00Z</dcterms:created>
  <dcterms:modified xsi:type="dcterms:W3CDTF">2009-09-20T22:38:12Z</dcterms:modified>
</cp:coreProperties>
</file>